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47"/>
  </p:notesMasterIdLst>
  <p:sldIdLst>
    <p:sldId id="256" r:id="rId2"/>
    <p:sldId id="258" r:id="rId3"/>
    <p:sldId id="259" r:id="rId4"/>
    <p:sldId id="299" r:id="rId5"/>
    <p:sldId id="300" r:id="rId6"/>
    <p:sldId id="301" r:id="rId7"/>
    <p:sldId id="303" r:id="rId8"/>
    <p:sldId id="305" r:id="rId9"/>
    <p:sldId id="306" r:id="rId10"/>
    <p:sldId id="307" r:id="rId11"/>
    <p:sldId id="308" r:id="rId12"/>
    <p:sldId id="309" r:id="rId13"/>
    <p:sldId id="310" r:id="rId14"/>
    <p:sldId id="311" r:id="rId15"/>
    <p:sldId id="313" r:id="rId16"/>
    <p:sldId id="312" r:id="rId17"/>
    <p:sldId id="314" r:id="rId18"/>
    <p:sldId id="315" r:id="rId19"/>
    <p:sldId id="316" r:id="rId20"/>
    <p:sldId id="317" r:id="rId21"/>
    <p:sldId id="318" r:id="rId22"/>
    <p:sldId id="319" r:id="rId23"/>
    <p:sldId id="322" r:id="rId24"/>
    <p:sldId id="323" r:id="rId25"/>
    <p:sldId id="324" r:id="rId26"/>
    <p:sldId id="325" r:id="rId27"/>
    <p:sldId id="326" r:id="rId28"/>
    <p:sldId id="327" r:id="rId29"/>
    <p:sldId id="329" r:id="rId30"/>
    <p:sldId id="331" r:id="rId31"/>
    <p:sldId id="333" r:id="rId32"/>
    <p:sldId id="334" r:id="rId33"/>
    <p:sldId id="335" r:id="rId34"/>
    <p:sldId id="336" r:id="rId35"/>
    <p:sldId id="337" r:id="rId36"/>
    <p:sldId id="340" r:id="rId37"/>
    <p:sldId id="341" r:id="rId38"/>
    <p:sldId id="342" r:id="rId39"/>
    <p:sldId id="343" r:id="rId40"/>
    <p:sldId id="344" r:id="rId41"/>
    <p:sldId id="345" r:id="rId42"/>
    <p:sldId id="346" r:id="rId43"/>
    <p:sldId id="347" r:id="rId44"/>
    <p:sldId id="320" r:id="rId45"/>
    <p:sldId id="321" r:id="rId46"/>
  </p:sldIdLst>
  <p:sldSz cx="9144000" cy="5143500" type="screen16x9"/>
  <p:notesSz cx="6858000" cy="9144000"/>
  <p:embeddedFontLst>
    <p:embeddedFont>
      <p:font typeface="Bubblegum Sans" panose="020B0604020202020204" charset="0"/>
      <p:regular r:id="rId48"/>
    </p:embeddedFont>
    <p:embeddedFont>
      <p:font typeface="Libre Barcode 128 Text" panose="020B0604020202020204" charset="0"/>
      <p:regular r:id="rId49"/>
    </p:embeddedFont>
    <p:embeddedFont>
      <p:font typeface="Lilita One" panose="020B0604020202020204" charset="0"/>
      <p:regular r:id="rId50"/>
    </p:embeddedFont>
    <p:embeddedFont>
      <p:font typeface="Livvic" panose="020B0604020202020204" charset="0"/>
      <p:regular r:id="rId51"/>
      <p:bold r:id="rId52"/>
      <p:italic r:id="rId53"/>
      <p:boldItalic r:id="rId54"/>
    </p:embeddedFont>
    <p:embeddedFont>
      <p:font typeface="Roboto Condensed" panose="020B0604020202020204" charset="0"/>
      <p:regular r:id="rId55"/>
      <p:bold r:id="rId56"/>
      <p:italic r:id="rId57"/>
      <p:boldItalic r:id="rId58"/>
    </p:embeddedFont>
    <p:embeddedFont>
      <p:font typeface="Roboto Condensed Light" panose="020B0604020202020204" charset="0"/>
      <p:regular r:id="rId59"/>
      <p:italic r:id="rId60"/>
    </p:embeddedFont>
    <p:embeddedFont>
      <p:font typeface="Source Sans Pro" panose="020B0604020202020204"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6">
          <p15:clr>
            <a:srgbClr val="FA7B17"/>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13DB18-71B8-4ABB-8383-EDD79A2F65C0}">
  <a:tblStyle styleId="{0E13DB18-71B8-4ABB-8383-EDD79A2F65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guide orient="horz" pos="64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058F68-10C1-4680-BF8A-0039C6BF7F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05792CB4-3D19-43AB-94A3-42FFC6A626DB}">
      <dgm:prSet/>
      <dgm:spPr/>
      <dgm:t>
        <a:bodyPr/>
        <a:lstStyle/>
        <a:p>
          <a:r>
            <a:rPr lang="ru-RU" b="1" i="0" dirty="0"/>
            <a:t>Существует огромное количество видов упражнений на пресс</a:t>
          </a:r>
          <a:r>
            <a:rPr lang="en-US" b="1" i="0" dirty="0"/>
            <a:t>,</a:t>
          </a:r>
          <a:r>
            <a:rPr lang="ru-RU" b="1" i="0" dirty="0"/>
            <a:t> все они по-своему полезны на ту или иную часть мышц пресса. Правильный подход и комбинирование различных упражнений – залог для правильной тренировки.</a:t>
          </a:r>
          <a:endParaRPr lang="ru-RU" dirty="0"/>
        </a:p>
      </dgm:t>
    </dgm:pt>
    <dgm:pt modelId="{F24B7B65-9F34-484F-B623-FD1A00519802}" type="parTrans" cxnId="{38A33F17-ACBD-44B8-82FF-BE4D2E25B81C}">
      <dgm:prSet/>
      <dgm:spPr/>
      <dgm:t>
        <a:bodyPr/>
        <a:lstStyle/>
        <a:p>
          <a:endParaRPr lang="ru-RU"/>
        </a:p>
      </dgm:t>
    </dgm:pt>
    <dgm:pt modelId="{DF43438C-3659-4948-A277-ED2D79F7FDEF}" type="sibTrans" cxnId="{38A33F17-ACBD-44B8-82FF-BE4D2E25B81C}">
      <dgm:prSet/>
      <dgm:spPr/>
      <dgm:t>
        <a:bodyPr/>
        <a:lstStyle/>
        <a:p>
          <a:endParaRPr lang="ru-RU"/>
        </a:p>
      </dgm:t>
    </dgm:pt>
    <dgm:pt modelId="{D301C04E-D9CC-4652-9898-69807E61309F}" type="pres">
      <dgm:prSet presAssocID="{C9058F68-10C1-4680-BF8A-0039C6BF7FB9}" presName="linear" presStyleCnt="0">
        <dgm:presLayoutVars>
          <dgm:animLvl val="lvl"/>
          <dgm:resizeHandles val="exact"/>
        </dgm:presLayoutVars>
      </dgm:prSet>
      <dgm:spPr/>
    </dgm:pt>
    <dgm:pt modelId="{7BCC31D0-92DA-4355-966C-63B819D9F4B4}" type="pres">
      <dgm:prSet presAssocID="{05792CB4-3D19-43AB-94A3-42FFC6A626DB}" presName="parentText" presStyleLbl="node1" presStyleIdx="0" presStyleCnt="1">
        <dgm:presLayoutVars>
          <dgm:chMax val="0"/>
          <dgm:bulletEnabled val="1"/>
        </dgm:presLayoutVars>
      </dgm:prSet>
      <dgm:spPr/>
    </dgm:pt>
  </dgm:ptLst>
  <dgm:cxnLst>
    <dgm:cxn modelId="{38A33F17-ACBD-44B8-82FF-BE4D2E25B81C}" srcId="{C9058F68-10C1-4680-BF8A-0039C6BF7FB9}" destId="{05792CB4-3D19-43AB-94A3-42FFC6A626DB}" srcOrd="0" destOrd="0" parTransId="{F24B7B65-9F34-484F-B623-FD1A00519802}" sibTransId="{DF43438C-3659-4948-A277-ED2D79F7FDEF}"/>
    <dgm:cxn modelId="{11A60383-329E-47C2-8AC9-E83EB0256AFD}" type="presOf" srcId="{C9058F68-10C1-4680-BF8A-0039C6BF7FB9}" destId="{D301C04E-D9CC-4652-9898-69807E61309F}" srcOrd="0" destOrd="0" presId="urn:microsoft.com/office/officeart/2005/8/layout/vList2"/>
    <dgm:cxn modelId="{5F257A91-DBE8-4D9D-BBA1-AA6AC680247B}" type="presOf" srcId="{05792CB4-3D19-43AB-94A3-42FFC6A626DB}" destId="{7BCC31D0-92DA-4355-966C-63B819D9F4B4}" srcOrd="0" destOrd="0" presId="urn:microsoft.com/office/officeart/2005/8/layout/vList2"/>
    <dgm:cxn modelId="{6969A2D1-B8AB-4842-AA02-A5CD25325FD5}" type="presParOf" srcId="{D301C04E-D9CC-4652-9898-69807E61309F}" destId="{7BCC31D0-92DA-4355-966C-63B819D9F4B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C31D0-92DA-4355-966C-63B819D9F4B4}">
      <dsp:nvSpPr>
        <dsp:cNvPr id="0" name=""/>
        <dsp:cNvSpPr/>
      </dsp:nvSpPr>
      <dsp:spPr>
        <a:xfrm>
          <a:off x="0" y="15807"/>
          <a:ext cx="8854068" cy="1965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i="0" kern="1200" dirty="0"/>
            <a:t>Существует огромное количество видов упражнений на пресс</a:t>
          </a:r>
          <a:r>
            <a:rPr lang="en-US" sz="2400" b="1" i="0" kern="1200" dirty="0"/>
            <a:t>,</a:t>
          </a:r>
          <a:r>
            <a:rPr lang="ru-RU" sz="2400" b="1" i="0" kern="1200" dirty="0"/>
            <a:t> все они по-своему полезны на ту или иную часть мышц пресса. Правильный подход и комбинирование различных упражнений – залог для правильной тренировки.</a:t>
          </a:r>
          <a:endParaRPr lang="ru-RU" sz="2400" kern="1200" dirty="0"/>
        </a:p>
      </dsp:txBody>
      <dsp:txXfrm>
        <a:off x="95953" y="111760"/>
        <a:ext cx="8662162" cy="17736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a4175c6c2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a4175c6c2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208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212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2525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91decd8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91decd8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89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9060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91decd8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91decd8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962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7432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9444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9055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997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991decd8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991decd8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9712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24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1309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6789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8462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7011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2849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1230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0831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620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91decd8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91decd8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524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6274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8701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563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734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973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7961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0157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7257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36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a7db5399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a7db5399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654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6677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84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3098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3109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5367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9a76511d10_0_1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9a76511d10_0_1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84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a7db5399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a7db5399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31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91decd8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91decd8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09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9a76511d10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9a76511d1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62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898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a76511d10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a76511d10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6066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56150" y="3178750"/>
            <a:ext cx="6222700" cy="1976875"/>
          </a:xfrm>
          <a:custGeom>
            <a:avLst/>
            <a:gdLst/>
            <a:ahLst/>
            <a:cxnLst/>
            <a:rect l="l" t="t" r="r" b="b"/>
            <a:pathLst>
              <a:path w="248908" h="79075" extrusionOk="0">
                <a:moveTo>
                  <a:pt x="248908" y="79075"/>
                </a:moveTo>
                <a:lnTo>
                  <a:pt x="0" y="79075"/>
                </a:lnTo>
                <a:lnTo>
                  <a:pt x="0" y="49871"/>
                </a:lnTo>
                <a:lnTo>
                  <a:pt x="229139" y="0"/>
                </a:lnTo>
                <a:close/>
              </a:path>
            </a:pathLst>
          </a:custGeom>
          <a:solidFill>
            <a:schemeClr val="dk2"/>
          </a:solidFill>
          <a:ln>
            <a:noFill/>
          </a:ln>
        </p:spPr>
      </p:sp>
      <p:sp>
        <p:nvSpPr>
          <p:cNvPr id="10" name="Google Shape;10;p2"/>
          <p:cNvSpPr/>
          <p:nvPr/>
        </p:nvSpPr>
        <p:spPr>
          <a:xfrm>
            <a:off x="-211254" y="4076971"/>
            <a:ext cx="5676885" cy="1285283"/>
          </a:xfrm>
          <a:custGeom>
            <a:avLst/>
            <a:gdLst/>
            <a:ahLst/>
            <a:cxnLst/>
            <a:rect l="l" t="t" r="r" b="b"/>
            <a:pathLst>
              <a:path w="45466" h="10294" extrusionOk="0">
                <a:moveTo>
                  <a:pt x="45328" y="0"/>
                </a:moveTo>
                <a:cubicBezTo>
                  <a:pt x="45317" y="0"/>
                  <a:pt x="45307" y="2"/>
                  <a:pt x="45296" y="5"/>
                </a:cubicBezTo>
                <a:lnTo>
                  <a:pt x="121" y="10024"/>
                </a:lnTo>
                <a:cubicBezTo>
                  <a:pt x="41" y="10044"/>
                  <a:pt x="1" y="10113"/>
                  <a:pt x="10" y="10184"/>
                </a:cubicBezTo>
                <a:cubicBezTo>
                  <a:pt x="30" y="10253"/>
                  <a:pt x="81" y="10293"/>
                  <a:pt x="150" y="10293"/>
                </a:cubicBezTo>
                <a:cubicBezTo>
                  <a:pt x="150" y="10293"/>
                  <a:pt x="161" y="10293"/>
                  <a:pt x="170" y="10284"/>
                </a:cubicBezTo>
                <a:lnTo>
                  <a:pt x="45346" y="265"/>
                </a:lnTo>
                <a:cubicBezTo>
                  <a:pt x="45426" y="245"/>
                  <a:pt x="45466" y="174"/>
                  <a:pt x="45456" y="105"/>
                </a:cubicBezTo>
                <a:cubicBezTo>
                  <a:pt x="45439" y="45"/>
                  <a:pt x="45386" y="0"/>
                  <a:pt x="45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1080" y="3280394"/>
            <a:ext cx="6220026" cy="1405146"/>
          </a:xfrm>
          <a:custGeom>
            <a:avLst/>
            <a:gdLst/>
            <a:ahLst/>
            <a:cxnLst/>
            <a:rect l="l" t="t" r="r" b="b"/>
            <a:pathLst>
              <a:path w="49816" h="11254" extrusionOk="0">
                <a:moveTo>
                  <a:pt x="49677" y="1"/>
                </a:moveTo>
                <a:cubicBezTo>
                  <a:pt x="49667" y="1"/>
                  <a:pt x="49656" y="2"/>
                  <a:pt x="49645" y="5"/>
                </a:cubicBezTo>
                <a:lnTo>
                  <a:pt x="111" y="10994"/>
                </a:lnTo>
                <a:cubicBezTo>
                  <a:pt x="41" y="11004"/>
                  <a:pt x="1" y="11084"/>
                  <a:pt x="11" y="11154"/>
                </a:cubicBezTo>
                <a:cubicBezTo>
                  <a:pt x="31" y="11214"/>
                  <a:pt x="81" y="11254"/>
                  <a:pt x="141" y="11254"/>
                </a:cubicBezTo>
                <a:lnTo>
                  <a:pt x="171" y="11254"/>
                </a:lnTo>
                <a:lnTo>
                  <a:pt x="49696" y="265"/>
                </a:lnTo>
                <a:cubicBezTo>
                  <a:pt x="49776" y="245"/>
                  <a:pt x="49816" y="175"/>
                  <a:pt x="49805" y="105"/>
                </a:cubicBezTo>
                <a:cubicBezTo>
                  <a:pt x="49788" y="46"/>
                  <a:pt x="49736" y="1"/>
                  <a:pt x="49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852675" y="-44925"/>
            <a:ext cx="5324125" cy="5211800"/>
          </a:xfrm>
          <a:custGeom>
            <a:avLst/>
            <a:gdLst/>
            <a:ahLst/>
            <a:cxnLst/>
            <a:rect l="l" t="t" r="r" b="b"/>
            <a:pathLst>
              <a:path w="212965" h="208472" extrusionOk="0">
                <a:moveTo>
                  <a:pt x="0" y="208472"/>
                </a:moveTo>
                <a:lnTo>
                  <a:pt x="53466" y="0"/>
                </a:lnTo>
                <a:lnTo>
                  <a:pt x="212965" y="0"/>
                </a:lnTo>
                <a:lnTo>
                  <a:pt x="212965" y="208022"/>
                </a:lnTo>
                <a:close/>
              </a:path>
            </a:pathLst>
          </a:custGeom>
          <a:solidFill>
            <a:schemeClr val="dk1"/>
          </a:solidFill>
          <a:ln>
            <a:noFill/>
          </a:ln>
        </p:spPr>
      </p:sp>
      <p:sp>
        <p:nvSpPr>
          <p:cNvPr id="13" name="Google Shape;13;p2"/>
          <p:cNvSpPr txBox="1">
            <a:spLocks noGrp="1"/>
          </p:cNvSpPr>
          <p:nvPr>
            <p:ph type="ctrTitle"/>
          </p:nvPr>
        </p:nvSpPr>
        <p:spPr>
          <a:xfrm>
            <a:off x="4572000" y="902775"/>
            <a:ext cx="3852000" cy="2562000"/>
          </a:xfrm>
          <a:prstGeom prst="rect">
            <a:avLst/>
          </a:prstGeom>
        </p:spPr>
        <p:txBody>
          <a:bodyPr spcFirstLastPara="1" wrap="square" lIns="91425" tIns="91425" rIns="91425" bIns="91425" anchor="b" anchorCtr="0">
            <a:noAutofit/>
          </a:bodyPr>
          <a:lstStyle>
            <a:lvl1pPr lvl="0" algn="r">
              <a:spcBef>
                <a:spcPts val="0"/>
              </a:spcBef>
              <a:spcAft>
                <a:spcPts val="0"/>
              </a:spcAft>
              <a:buSzPts val="6000"/>
              <a:buNone/>
              <a:defRPr sz="5500">
                <a:latin typeface="Lilita One"/>
                <a:ea typeface="Lilita One"/>
                <a:cs typeface="Lilita One"/>
                <a:sym typeface="Lilita One"/>
              </a:defRPr>
            </a:lvl1pPr>
            <a:lvl2pPr lvl="1" algn="ctr">
              <a:spcBef>
                <a:spcPts val="0"/>
              </a:spcBef>
              <a:spcAft>
                <a:spcPts val="0"/>
              </a:spcAft>
              <a:buSzPts val="5200"/>
              <a:buNone/>
              <a:defRPr sz="5200">
                <a:highlight>
                  <a:srgbClr val="291F4D"/>
                </a:highlight>
              </a:defRPr>
            </a:lvl2pPr>
            <a:lvl3pPr lvl="2" algn="ctr">
              <a:spcBef>
                <a:spcPts val="0"/>
              </a:spcBef>
              <a:spcAft>
                <a:spcPts val="0"/>
              </a:spcAft>
              <a:buSzPts val="5200"/>
              <a:buNone/>
              <a:defRPr sz="5200">
                <a:highlight>
                  <a:srgbClr val="291F4D"/>
                </a:highlight>
              </a:defRPr>
            </a:lvl3pPr>
            <a:lvl4pPr lvl="3" algn="ctr">
              <a:spcBef>
                <a:spcPts val="0"/>
              </a:spcBef>
              <a:spcAft>
                <a:spcPts val="0"/>
              </a:spcAft>
              <a:buSzPts val="5200"/>
              <a:buNone/>
              <a:defRPr sz="5200">
                <a:highlight>
                  <a:srgbClr val="291F4D"/>
                </a:highlight>
              </a:defRPr>
            </a:lvl4pPr>
            <a:lvl5pPr lvl="4" algn="ctr">
              <a:spcBef>
                <a:spcPts val="0"/>
              </a:spcBef>
              <a:spcAft>
                <a:spcPts val="0"/>
              </a:spcAft>
              <a:buSzPts val="5200"/>
              <a:buNone/>
              <a:defRPr sz="5200">
                <a:highlight>
                  <a:srgbClr val="291F4D"/>
                </a:highlight>
              </a:defRPr>
            </a:lvl5pPr>
            <a:lvl6pPr lvl="5" algn="ctr">
              <a:spcBef>
                <a:spcPts val="0"/>
              </a:spcBef>
              <a:spcAft>
                <a:spcPts val="0"/>
              </a:spcAft>
              <a:buSzPts val="5200"/>
              <a:buNone/>
              <a:defRPr sz="5200">
                <a:highlight>
                  <a:srgbClr val="291F4D"/>
                </a:highlight>
              </a:defRPr>
            </a:lvl6pPr>
            <a:lvl7pPr lvl="6" algn="ctr">
              <a:spcBef>
                <a:spcPts val="0"/>
              </a:spcBef>
              <a:spcAft>
                <a:spcPts val="0"/>
              </a:spcAft>
              <a:buSzPts val="5200"/>
              <a:buNone/>
              <a:defRPr sz="5200">
                <a:highlight>
                  <a:srgbClr val="291F4D"/>
                </a:highlight>
              </a:defRPr>
            </a:lvl7pPr>
            <a:lvl8pPr lvl="7" algn="ctr">
              <a:spcBef>
                <a:spcPts val="0"/>
              </a:spcBef>
              <a:spcAft>
                <a:spcPts val="0"/>
              </a:spcAft>
              <a:buSzPts val="5200"/>
              <a:buNone/>
              <a:defRPr sz="5200">
                <a:highlight>
                  <a:srgbClr val="291F4D"/>
                </a:highlight>
              </a:defRPr>
            </a:lvl8pPr>
            <a:lvl9pPr lvl="8" algn="ctr">
              <a:spcBef>
                <a:spcPts val="0"/>
              </a:spcBef>
              <a:spcAft>
                <a:spcPts val="0"/>
              </a:spcAft>
              <a:buSzPts val="5200"/>
              <a:buNone/>
              <a:defRPr sz="5200">
                <a:highlight>
                  <a:srgbClr val="291F4D"/>
                </a:highlight>
              </a:defRPr>
            </a:lvl9pPr>
          </a:lstStyle>
          <a:p>
            <a:endParaRPr/>
          </a:p>
        </p:txBody>
      </p:sp>
      <p:sp>
        <p:nvSpPr>
          <p:cNvPr id="14" name="Google Shape;14;p2"/>
          <p:cNvSpPr txBox="1">
            <a:spLocks noGrp="1"/>
          </p:cNvSpPr>
          <p:nvPr>
            <p:ph type="subTitle" idx="1"/>
          </p:nvPr>
        </p:nvSpPr>
        <p:spPr>
          <a:xfrm>
            <a:off x="6175800" y="3641925"/>
            <a:ext cx="2248200" cy="736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Font typeface="Source Sans Pro"/>
              <a:buNone/>
              <a:defRPr>
                <a:latin typeface="Roboto Condensed"/>
                <a:ea typeface="Roboto Condensed"/>
                <a:cs typeface="Roboto Condensed"/>
                <a:sym typeface="Roboto Condensed"/>
              </a:defRPr>
            </a:lvl1pPr>
            <a:lvl2pPr lvl="1"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2pPr>
            <a:lvl3pPr lvl="2"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3pPr>
            <a:lvl4pPr lvl="3"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4pPr>
            <a:lvl5pPr lvl="4"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5pPr>
            <a:lvl6pPr lvl="5"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6pPr>
            <a:lvl7pPr lvl="6"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7pPr>
            <a:lvl8pPr lvl="7"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8pPr>
            <a:lvl9pPr lvl="8" algn="ctr">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subTitle" idx="1"/>
          </p:nvPr>
        </p:nvSpPr>
        <p:spPr>
          <a:xfrm>
            <a:off x="713225" y="1338150"/>
            <a:ext cx="7710900" cy="32655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Livvic"/>
              <a:buAutoNum type="arabicPeriod"/>
              <a:defRPr sz="1100"/>
            </a:lvl1pPr>
            <a:lvl2pPr lvl="1">
              <a:spcBef>
                <a:spcPts val="0"/>
              </a:spcBef>
              <a:spcAft>
                <a:spcPts val="0"/>
              </a:spcAft>
              <a:buSzPts val="1200"/>
              <a:buFont typeface="Roboto Condensed Light"/>
              <a:buAutoNum type="alphaLcPeriod"/>
              <a:defRPr sz="1000"/>
            </a:lvl2pPr>
            <a:lvl3pPr lvl="2">
              <a:spcBef>
                <a:spcPts val="0"/>
              </a:spcBef>
              <a:spcAft>
                <a:spcPts val="0"/>
              </a:spcAft>
              <a:buSzPts val="1200"/>
              <a:buFont typeface="Roboto Condensed Light"/>
              <a:buAutoNum type="romanLcPeriod"/>
              <a:defRPr sz="1000"/>
            </a:lvl3pPr>
            <a:lvl4pPr lvl="3">
              <a:spcBef>
                <a:spcPts val="0"/>
              </a:spcBef>
              <a:spcAft>
                <a:spcPts val="0"/>
              </a:spcAft>
              <a:buSzPts val="1200"/>
              <a:buFont typeface="Roboto Condensed Light"/>
              <a:buAutoNum type="arabicPeriod"/>
              <a:defRPr sz="1000"/>
            </a:lvl4pPr>
            <a:lvl5pPr lvl="4">
              <a:spcBef>
                <a:spcPts val="0"/>
              </a:spcBef>
              <a:spcAft>
                <a:spcPts val="0"/>
              </a:spcAft>
              <a:buSzPts val="1200"/>
              <a:buFont typeface="Roboto Condensed Light"/>
              <a:buAutoNum type="alphaLcPeriod"/>
              <a:defRPr sz="1000"/>
            </a:lvl5pPr>
            <a:lvl6pPr lvl="5">
              <a:spcBef>
                <a:spcPts val="0"/>
              </a:spcBef>
              <a:spcAft>
                <a:spcPts val="0"/>
              </a:spcAft>
              <a:buSzPts val="1200"/>
              <a:buFont typeface="Roboto Condensed Light"/>
              <a:buAutoNum type="romanLcPeriod"/>
              <a:defRPr sz="1000"/>
            </a:lvl6pPr>
            <a:lvl7pPr lvl="6">
              <a:spcBef>
                <a:spcPts val="0"/>
              </a:spcBef>
              <a:spcAft>
                <a:spcPts val="0"/>
              </a:spcAft>
              <a:buSzPts val="1200"/>
              <a:buFont typeface="Roboto Condensed Light"/>
              <a:buAutoNum type="arabicPeriod"/>
              <a:defRPr sz="1000"/>
            </a:lvl7pPr>
            <a:lvl8pPr lvl="7">
              <a:spcBef>
                <a:spcPts val="0"/>
              </a:spcBef>
              <a:spcAft>
                <a:spcPts val="0"/>
              </a:spcAft>
              <a:buSzPts val="1200"/>
              <a:buFont typeface="Roboto Condensed Light"/>
              <a:buAutoNum type="alphaLcPeriod"/>
              <a:defRPr sz="1000"/>
            </a:lvl8pPr>
            <a:lvl9pPr lvl="8">
              <a:spcBef>
                <a:spcPts val="0"/>
              </a:spcBef>
              <a:spcAft>
                <a:spcPts val="0"/>
              </a:spcAft>
              <a:buSzPts val="1200"/>
              <a:buFont typeface="Roboto Condensed Light"/>
              <a:buAutoNum type="romanLcPeriod"/>
              <a:defRPr sz="1000"/>
            </a:lvl9pPr>
          </a:lstStyle>
          <a:p>
            <a:endParaRPr/>
          </a:p>
        </p:txBody>
      </p:sp>
      <p:sp>
        <p:nvSpPr>
          <p:cNvPr id="40" name="Google Shape;40;p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736800" y="1172450"/>
            <a:ext cx="35739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736800" y="2742350"/>
            <a:ext cx="35739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subTitle" idx="2"/>
          </p:nvPr>
        </p:nvSpPr>
        <p:spPr>
          <a:xfrm>
            <a:off x="4850125" y="546500"/>
            <a:ext cx="3573900" cy="4056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600"/>
              <a:buNone/>
              <a:defRPr>
                <a:solidFill>
                  <a:schemeClr val="dk1"/>
                </a:solidFill>
              </a:defRPr>
            </a:lvl1pPr>
            <a:lvl2pPr lvl="1">
              <a:spcBef>
                <a:spcPts val="0"/>
              </a:spcBef>
              <a:spcAft>
                <a:spcPts val="0"/>
              </a:spcAft>
              <a:buClr>
                <a:schemeClr val="dk1"/>
              </a:buClr>
              <a:buSzPts val="1600"/>
              <a:buNone/>
              <a:defRPr>
                <a:solidFill>
                  <a:schemeClr val="dk1"/>
                </a:solidFill>
              </a:defRPr>
            </a:lvl2pPr>
            <a:lvl3pPr lvl="2">
              <a:spcBef>
                <a:spcPts val="0"/>
              </a:spcBef>
              <a:spcAft>
                <a:spcPts val="0"/>
              </a:spcAft>
              <a:buClr>
                <a:schemeClr val="dk1"/>
              </a:buClr>
              <a:buSzPts val="1600"/>
              <a:buNone/>
              <a:defRPr>
                <a:solidFill>
                  <a:schemeClr val="dk1"/>
                </a:solidFill>
              </a:defRPr>
            </a:lvl3pPr>
            <a:lvl4pPr lvl="3">
              <a:spcBef>
                <a:spcPts val="0"/>
              </a:spcBef>
              <a:spcAft>
                <a:spcPts val="0"/>
              </a:spcAft>
              <a:buClr>
                <a:schemeClr val="dk1"/>
              </a:buClr>
              <a:buSzPts val="1600"/>
              <a:buNone/>
              <a:defRPr>
                <a:solidFill>
                  <a:schemeClr val="dk1"/>
                </a:solidFill>
              </a:defRPr>
            </a:lvl4pPr>
            <a:lvl5pPr lvl="4">
              <a:spcBef>
                <a:spcPts val="0"/>
              </a:spcBef>
              <a:spcAft>
                <a:spcPts val="0"/>
              </a:spcAft>
              <a:buClr>
                <a:schemeClr val="dk1"/>
              </a:buClr>
              <a:buSzPts val="1600"/>
              <a:buNone/>
              <a:defRPr>
                <a:solidFill>
                  <a:schemeClr val="dk1"/>
                </a:solidFill>
              </a:defRPr>
            </a:lvl5pPr>
            <a:lvl6pPr lvl="5">
              <a:spcBef>
                <a:spcPts val="0"/>
              </a:spcBef>
              <a:spcAft>
                <a:spcPts val="0"/>
              </a:spcAft>
              <a:buClr>
                <a:schemeClr val="dk1"/>
              </a:buClr>
              <a:buSzPts val="1600"/>
              <a:buNone/>
              <a:defRPr>
                <a:solidFill>
                  <a:schemeClr val="dk1"/>
                </a:solidFill>
              </a:defRPr>
            </a:lvl6pPr>
            <a:lvl7pPr lvl="6">
              <a:spcBef>
                <a:spcPts val="0"/>
              </a:spcBef>
              <a:spcAft>
                <a:spcPts val="0"/>
              </a:spcAft>
              <a:buClr>
                <a:schemeClr val="dk1"/>
              </a:buClr>
              <a:buSzPts val="1600"/>
              <a:buNone/>
              <a:defRPr>
                <a:solidFill>
                  <a:schemeClr val="dk1"/>
                </a:solidFill>
              </a:defRPr>
            </a:lvl7pPr>
            <a:lvl8pPr lvl="7">
              <a:spcBef>
                <a:spcPts val="0"/>
              </a:spcBef>
              <a:spcAft>
                <a:spcPts val="0"/>
              </a:spcAft>
              <a:buClr>
                <a:schemeClr val="dk1"/>
              </a:buClr>
              <a:buSzPts val="1600"/>
              <a:buNone/>
              <a:defRPr>
                <a:solidFill>
                  <a:schemeClr val="dk1"/>
                </a:solidFill>
              </a:defRPr>
            </a:lvl8pPr>
            <a:lvl9pPr lvl="8">
              <a:spcBef>
                <a:spcPts val="0"/>
              </a:spcBef>
              <a:spcAft>
                <a:spcPts val="0"/>
              </a:spcAft>
              <a:buClr>
                <a:schemeClr val="dk1"/>
              </a:buClr>
              <a:buSzPts val="1600"/>
              <a:buNone/>
              <a:defRPr>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720000" y="399840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Lilita One"/>
              <a:buNone/>
              <a:defRPr sz="3200">
                <a:latin typeface="Lilita One"/>
                <a:ea typeface="Lilita One"/>
                <a:cs typeface="Lilita One"/>
                <a:sym typeface="Lilita One"/>
              </a:defRPr>
            </a:lvl1pPr>
            <a:lvl2pPr lvl="1" rtl="0">
              <a:spcBef>
                <a:spcPts val="0"/>
              </a:spcBef>
              <a:spcAft>
                <a:spcPts val="0"/>
              </a:spcAft>
              <a:buSzPts val="2800"/>
              <a:buFont typeface="Bubblegum Sans"/>
              <a:buNone/>
              <a:defRPr sz="2800">
                <a:latin typeface="Bubblegum Sans"/>
                <a:ea typeface="Bubblegum Sans"/>
                <a:cs typeface="Bubblegum Sans"/>
                <a:sym typeface="Bubblegum Sans"/>
              </a:defRPr>
            </a:lvl2pPr>
            <a:lvl3pPr lvl="2" rtl="0">
              <a:spcBef>
                <a:spcPts val="0"/>
              </a:spcBef>
              <a:spcAft>
                <a:spcPts val="0"/>
              </a:spcAft>
              <a:buSzPts val="2800"/>
              <a:buFont typeface="Bubblegum Sans"/>
              <a:buNone/>
              <a:defRPr sz="2800">
                <a:latin typeface="Bubblegum Sans"/>
                <a:ea typeface="Bubblegum Sans"/>
                <a:cs typeface="Bubblegum Sans"/>
                <a:sym typeface="Bubblegum Sans"/>
              </a:defRPr>
            </a:lvl3pPr>
            <a:lvl4pPr lvl="3" rtl="0">
              <a:spcBef>
                <a:spcPts val="0"/>
              </a:spcBef>
              <a:spcAft>
                <a:spcPts val="0"/>
              </a:spcAft>
              <a:buSzPts val="2800"/>
              <a:buFont typeface="Bubblegum Sans"/>
              <a:buNone/>
              <a:defRPr sz="2800">
                <a:latin typeface="Bubblegum Sans"/>
                <a:ea typeface="Bubblegum Sans"/>
                <a:cs typeface="Bubblegum Sans"/>
                <a:sym typeface="Bubblegum Sans"/>
              </a:defRPr>
            </a:lvl4pPr>
            <a:lvl5pPr lvl="4" rtl="0">
              <a:spcBef>
                <a:spcPts val="0"/>
              </a:spcBef>
              <a:spcAft>
                <a:spcPts val="0"/>
              </a:spcAft>
              <a:buSzPts val="2800"/>
              <a:buFont typeface="Bubblegum Sans"/>
              <a:buNone/>
              <a:defRPr sz="2800">
                <a:latin typeface="Bubblegum Sans"/>
                <a:ea typeface="Bubblegum Sans"/>
                <a:cs typeface="Bubblegum Sans"/>
                <a:sym typeface="Bubblegum Sans"/>
              </a:defRPr>
            </a:lvl5pPr>
            <a:lvl6pPr lvl="5" rtl="0">
              <a:spcBef>
                <a:spcPts val="0"/>
              </a:spcBef>
              <a:spcAft>
                <a:spcPts val="0"/>
              </a:spcAft>
              <a:buSzPts val="2800"/>
              <a:buFont typeface="Bubblegum Sans"/>
              <a:buNone/>
              <a:defRPr sz="2800">
                <a:latin typeface="Bubblegum Sans"/>
                <a:ea typeface="Bubblegum Sans"/>
                <a:cs typeface="Bubblegum Sans"/>
                <a:sym typeface="Bubblegum Sans"/>
              </a:defRPr>
            </a:lvl6pPr>
            <a:lvl7pPr lvl="6" rtl="0">
              <a:spcBef>
                <a:spcPts val="0"/>
              </a:spcBef>
              <a:spcAft>
                <a:spcPts val="0"/>
              </a:spcAft>
              <a:buSzPts val="2800"/>
              <a:buFont typeface="Bubblegum Sans"/>
              <a:buNone/>
              <a:defRPr sz="2800">
                <a:latin typeface="Bubblegum Sans"/>
                <a:ea typeface="Bubblegum Sans"/>
                <a:cs typeface="Bubblegum Sans"/>
                <a:sym typeface="Bubblegum Sans"/>
              </a:defRPr>
            </a:lvl7pPr>
            <a:lvl8pPr lvl="7" rtl="0">
              <a:spcBef>
                <a:spcPts val="0"/>
              </a:spcBef>
              <a:spcAft>
                <a:spcPts val="0"/>
              </a:spcAft>
              <a:buSzPts val="2800"/>
              <a:buFont typeface="Bubblegum Sans"/>
              <a:buNone/>
              <a:defRPr sz="2800">
                <a:latin typeface="Bubblegum Sans"/>
                <a:ea typeface="Bubblegum Sans"/>
                <a:cs typeface="Bubblegum Sans"/>
                <a:sym typeface="Bubblegum Sans"/>
              </a:defRPr>
            </a:lvl8pPr>
            <a:lvl9pPr lvl="8" rtl="0">
              <a:spcBef>
                <a:spcPts val="0"/>
              </a:spcBef>
              <a:spcAft>
                <a:spcPts val="0"/>
              </a:spcAft>
              <a:buSzPts val="2800"/>
              <a:buFont typeface="Bubblegum Sans"/>
              <a:buNone/>
              <a:defRPr sz="2800">
                <a:latin typeface="Bubblegum Sans"/>
                <a:ea typeface="Bubblegum Sans"/>
                <a:cs typeface="Bubblegum Sans"/>
                <a:sym typeface="Bubblegum Sans"/>
              </a:defRPr>
            </a:lvl9pPr>
          </a:lstStyle>
          <a:p>
            <a:endParaRPr/>
          </a:p>
        </p:txBody>
      </p:sp>
      <p:sp>
        <p:nvSpPr>
          <p:cNvPr id="56" name="Google Shape;56;p13"/>
          <p:cNvSpPr txBox="1">
            <a:spLocks noGrp="1"/>
          </p:cNvSpPr>
          <p:nvPr>
            <p:ph type="title" idx="2" hasCustomPrompt="1"/>
          </p:nvPr>
        </p:nvSpPr>
        <p:spPr>
          <a:xfrm>
            <a:off x="4684650" y="1774700"/>
            <a:ext cx="1503900" cy="10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8000"/>
              <a:buNone/>
              <a:defRPr sz="8000">
                <a:solidFill>
                  <a:schemeClr val="dk2"/>
                </a:solidFill>
              </a:defRPr>
            </a:lvl1pPr>
            <a:lvl2pPr lvl="1" algn="ctr" rtl="0">
              <a:lnSpc>
                <a:spcPct val="100000"/>
              </a:lnSpc>
              <a:spcBef>
                <a:spcPts val="0"/>
              </a:spcBef>
              <a:spcAft>
                <a:spcPts val="0"/>
              </a:spcAft>
              <a:buClr>
                <a:schemeClr val="dk2"/>
              </a:buClr>
              <a:buSzPts val="8000"/>
              <a:buNone/>
              <a:defRPr sz="8000">
                <a:solidFill>
                  <a:schemeClr val="dk2"/>
                </a:solidFill>
              </a:defRPr>
            </a:lvl2pPr>
            <a:lvl3pPr lvl="2" algn="ctr" rtl="0">
              <a:lnSpc>
                <a:spcPct val="100000"/>
              </a:lnSpc>
              <a:spcBef>
                <a:spcPts val="0"/>
              </a:spcBef>
              <a:spcAft>
                <a:spcPts val="0"/>
              </a:spcAft>
              <a:buClr>
                <a:schemeClr val="dk2"/>
              </a:buClr>
              <a:buSzPts val="8000"/>
              <a:buNone/>
              <a:defRPr sz="8000">
                <a:solidFill>
                  <a:schemeClr val="dk2"/>
                </a:solidFill>
              </a:defRPr>
            </a:lvl3pPr>
            <a:lvl4pPr lvl="3" algn="ctr" rtl="0">
              <a:lnSpc>
                <a:spcPct val="100000"/>
              </a:lnSpc>
              <a:spcBef>
                <a:spcPts val="0"/>
              </a:spcBef>
              <a:spcAft>
                <a:spcPts val="0"/>
              </a:spcAft>
              <a:buClr>
                <a:schemeClr val="dk2"/>
              </a:buClr>
              <a:buSzPts val="8000"/>
              <a:buNone/>
              <a:defRPr sz="8000">
                <a:solidFill>
                  <a:schemeClr val="dk2"/>
                </a:solidFill>
              </a:defRPr>
            </a:lvl4pPr>
            <a:lvl5pPr lvl="4" algn="ctr" rtl="0">
              <a:lnSpc>
                <a:spcPct val="100000"/>
              </a:lnSpc>
              <a:spcBef>
                <a:spcPts val="0"/>
              </a:spcBef>
              <a:spcAft>
                <a:spcPts val="0"/>
              </a:spcAft>
              <a:buClr>
                <a:schemeClr val="dk2"/>
              </a:buClr>
              <a:buSzPts val="8000"/>
              <a:buNone/>
              <a:defRPr sz="8000">
                <a:solidFill>
                  <a:schemeClr val="dk2"/>
                </a:solidFill>
              </a:defRPr>
            </a:lvl5pPr>
            <a:lvl6pPr lvl="5" algn="ctr" rtl="0">
              <a:lnSpc>
                <a:spcPct val="100000"/>
              </a:lnSpc>
              <a:spcBef>
                <a:spcPts val="0"/>
              </a:spcBef>
              <a:spcAft>
                <a:spcPts val="0"/>
              </a:spcAft>
              <a:buClr>
                <a:schemeClr val="dk2"/>
              </a:buClr>
              <a:buSzPts val="8000"/>
              <a:buNone/>
              <a:defRPr sz="8000">
                <a:solidFill>
                  <a:schemeClr val="dk2"/>
                </a:solidFill>
              </a:defRPr>
            </a:lvl6pPr>
            <a:lvl7pPr lvl="6" algn="ctr" rtl="0">
              <a:lnSpc>
                <a:spcPct val="100000"/>
              </a:lnSpc>
              <a:spcBef>
                <a:spcPts val="0"/>
              </a:spcBef>
              <a:spcAft>
                <a:spcPts val="0"/>
              </a:spcAft>
              <a:buClr>
                <a:schemeClr val="dk2"/>
              </a:buClr>
              <a:buSzPts val="8000"/>
              <a:buNone/>
              <a:defRPr sz="8000">
                <a:solidFill>
                  <a:schemeClr val="dk2"/>
                </a:solidFill>
              </a:defRPr>
            </a:lvl7pPr>
            <a:lvl8pPr lvl="7" algn="ctr" rtl="0">
              <a:lnSpc>
                <a:spcPct val="100000"/>
              </a:lnSpc>
              <a:spcBef>
                <a:spcPts val="0"/>
              </a:spcBef>
              <a:spcAft>
                <a:spcPts val="0"/>
              </a:spcAft>
              <a:buClr>
                <a:schemeClr val="dk2"/>
              </a:buClr>
              <a:buSzPts val="8000"/>
              <a:buNone/>
              <a:defRPr sz="8000">
                <a:solidFill>
                  <a:schemeClr val="dk2"/>
                </a:solidFill>
              </a:defRPr>
            </a:lvl8pPr>
            <a:lvl9pPr lvl="8" algn="ctr" rtl="0">
              <a:lnSpc>
                <a:spcPct val="100000"/>
              </a:lnSpc>
              <a:spcBef>
                <a:spcPts val="0"/>
              </a:spcBef>
              <a:spcAft>
                <a:spcPts val="0"/>
              </a:spcAft>
              <a:buClr>
                <a:schemeClr val="dk2"/>
              </a:buClr>
              <a:buSzPts val="8000"/>
              <a:buNone/>
              <a:defRPr sz="8000">
                <a:solidFill>
                  <a:schemeClr val="dk2"/>
                </a:solidFill>
              </a:defRPr>
            </a:lvl9pPr>
          </a:lstStyle>
          <a:p>
            <a:r>
              <a:t>xx%</a:t>
            </a:r>
          </a:p>
        </p:txBody>
      </p:sp>
      <p:sp>
        <p:nvSpPr>
          <p:cNvPr id="57" name="Google Shape;57;p13"/>
          <p:cNvSpPr txBox="1">
            <a:spLocks noGrp="1"/>
          </p:cNvSpPr>
          <p:nvPr>
            <p:ph type="subTitle" idx="1"/>
          </p:nvPr>
        </p:nvSpPr>
        <p:spPr>
          <a:xfrm>
            <a:off x="6244800" y="1807700"/>
            <a:ext cx="2179200" cy="44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2000"/>
              <a:buFont typeface="Lilita One"/>
              <a:buNone/>
              <a:defRPr sz="2100">
                <a:solidFill>
                  <a:schemeClr val="lt2"/>
                </a:solidFill>
                <a:latin typeface="Lilita One"/>
                <a:ea typeface="Lilita One"/>
                <a:cs typeface="Lilita One"/>
                <a:sym typeface="Lilita One"/>
              </a:defRPr>
            </a:lvl1pPr>
            <a:lvl2pPr lvl="1" rtl="0">
              <a:lnSpc>
                <a:spcPct val="100000"/>
              </a:lnSpc>
              <a:spcBef>
                <a:spcPts val="0"/>
              </a:spcBef>
              <a:spcAft>
                <a:spcPts val="0"/>
              </a:spcAft>
              <a:buClr>
                <a:schemeClr val="lt2"/>
              </a:buClr>
              <a:buSzPts val="1600"/>
              <a:buNone/>
              <a:defRPr>
                <a:solidFill>
                  <a:schemeClr val="lt2"/>
                </a:solidFill>
              </a:defRPr>
            </a:lvl2pPr>
            <a:lvl3pPr lvl="2" rtl="0">
              <a:lnSpc>
                <a:spcPct val="100000"/>
              </a:lnSpc>
              <a:spcBef>
                <a:spcPts val="0"/>
              </a:spcBef>
              <a:spcAft>
                <a:spcPts val="0"/>
              </a:spcAft>
              <a:buClr>
                <a:schemeClr val="lt2"/>
              </a:buClr>
              <a:buSzPts val="1600"/>
              <a:buNone/>
              <a:defRPr>
                <a:solidFill>
                  <a:schemeClr val="lt2"/>
                </a:solidFill>
              </a:defRPr>
            </a:lvl3pPr>
            <a:lvl4pPr lvl="3" rtl="0">
              <a:lnSpc>
                <a:spcPct val="100000"/>
              </a:lnSpc>
              <a:spcBef>
                <a:spcPts val="0"/>
              </a:spcBef>
              <a:spcAft>
                <a:spcPts val="0"/>
              </a:spcAft>
              <a:buClr>
                <a:schemeClr val="lt2"/>
              </a:buClr>
              <a:buSzPts val="1600"/>
              <a:buNone/>
              <a:defRPr>
                <a:solidFill>
                  <a:schemeClr val="lt2"/>
                </a:solidFill>
              </a:defRPr>
            </a:lvl4pPr>
            <a:lvl5pPr lvl="4" rtl="0">
              <a:lnSpc>
                <a:spcPct val="100000"/>
              </a:lnSpc>
              <a:spcBef>
                <a:spcPts val="0"/>
              </a:spcBef>
              <a:spcAft>
                <a:spcPts val="0"/>
              </a:spcAft>
              <a:buClr>
                <a:schemeClr val="lt2"/>
              </a:buClr>
              <a:buSzPts val="1600"/>
              <a:buNone/>
              <a:defRPr>
                <a:solidFill>
                  <a:schemeClr val="lt2"/>
                </a:solidFill>
              </a:defRPr>
            </a:lvl5pPr>
            <a:lvl6pPr lvl="5" rtl="0">
              <a:lnSpc>
                <a:spcPct val="100000"/>
              </a:lnSpc>
              <a:spcBef>
                <a:spcPts val="0"/>
              </a:spcBef>
              <a:spcAft>
                <a:spcPts val="0"/>
              </a:spcAft>
              <a:buClr>
                <a:schemeClr val="lt2"/>
              </a:buClr>
              <a:buSzPts val="1600"/>
              <a:buNone/>
              <a:defRPr>
                <a:solidFill>
                  <a:schemeClr val="lt2"/>
                </a:solidFill>
              </a:defRPr>
            </a:lvl6pPr>
            <a:lvl7pPr lvl="6" rtl="0">
              <a:lnSpc>
                <a:spcPct val="100000"/>
              </a:lnSpc>
              <a:spcBef>
                <a:spcPts val="0"/>
              </a:spcBef>
              <a:spcAft>
                <a:spcPts val="0"/>
              </a:spcAft>
              <a:buClr>
                <a:schemeClr val="lt2"/>
              </a:buClr>
              <a:buSzPts val="1600"/>
              <a:buNone/>
              <a:defRPr>
                <a:solidFill>
                  <a:schemeClr val="lt2"/>
                </a:solidFill>
              </a:defRPr>
            </a:lvl7pPr>
            <a:lvl8pPr lvl="7" rtl="0">
              <a:lnSpc>
                <a:spcPct val="100000"/>
              </a:lnSpc>
              <a:spcBef>
                <a:spcPts val="0"/>
              </a:spcBef>
              <a:spcAft>
                <a:spcPts val="0"/>
              </a:spcAft>
              <a:buClr>
                <a:schemeClr val="lt2"/>
              </a:buClr>
              <a:buSzPts val="1600"/>
              <a:buNone/>
              <a:defRPr>
                <a:solidFill>
                  <a:schemeClr val="lt2"/>
                </a:solidFill>
              </a:defRPr>
            </a:lvl8pPr>
            <a:lvl9pPr lvl="8" rtl="0">
              <a:lnSpc>
                <a:spcPct val="100000"/>
              </a:lnSpc>
              <a:spcBef>
                <a:spcPts val="0"/>
              </a:spcBef>
              <a:spcAft>
                <a:spcPts val="0"/>
              </a:spcAft>
              <a:buClr>
                <a:schemeClr val="lt2"/>
              </a:buClr>
              <a:buSzPts val="1600"/>
              <a:buNone/>
              <a:defRPr>
                <a:solidFill>
                  <a:schemeClr val="lt2"/>
                </a:solidFill>
              </a:defRPr>
            </a:lvl9pPr>
          </a:lstStyle>
          <a:p>
            <a:endParaRPr/>
          </a:p>
        </p:txBody>
      </p:sp>
      <p:sp>
        <p:nvSpPr>
          <p:cNvPr id="58" name="Google Shape;58;p13"/>
          <p:cNvSpPr txBox="1">
            <a:spLocks noGrp="1"/>
          </p:cNvSpPr>
          <p:nvPr>
            <p:ph type="subTitle" idx="3"/>
          </p:nvPr>
        </p:nvSpPr>
        <p:spPr>
          <a:xfrm>
            <a:off x="6244800" y="2280150"/>
            <a:ext cx="21792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9" name="Google Shape;59;p13"/>
          <p:cNvSpPr txBox="1">
            <a:spLocks noGrp="1"/>
          </p:cNvSpPr>
          <p:nvPr>
            <p:ph type="title" idx="4" hasCustomPrompt="1"/>
          </p:nvPr>
        </p:nvSpPr>
        <p:spPr>
          <a:xfrm>
            <a:off x="4684650" y="3308700"/>
            <a:ext cx="1503900" cy="10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8000"/>
              <a:buNone/>
              <a:defRPr sz="8000">
                <a:solidFill>
                  <a:schemeClr val="dk2"/>
                </a:solidFill>
              </a:defRPr>
            </a:lvl1pPr>
            <a:lvl2pPr lvl="1" algn="ctr" rtl="0">
              <a:lnSpc>
                <a:spcPct val="100000"/>
              </a:lnSpc>
              <a:spcBef>
                <a:spcPts val="0"/>
              </a:spcBef>
              <a:spcAft>
                <a:spcPts val="0"/>
              </a:spcAft>
              <a:buClr>
                <a:schemeClr val="dk2"/>
              </a:buClr>
              <a:buSzPts val="8000"/>
              <a:buNone/>
              <a:defRPr sz="8000">
                <a:solidFill>
                  <a:schemeClr val="dk2"/>
                </a:solidFill>
              </a:defRPr>
            </a:lvl2pPr>
            <a:lvl3pPr lvl="2" algn="ctr" rtl="0">
              <a:lnSpc>
                <a:spcPct val="100000"/>
              </a:lnSpc>
              <a:spcBef>
                <a:spcPts val="0"/>
              </a:spcBef>
              <a:spcAft>
                <a:spcPts val="0"/>
              </a:spcAft>
              <a:buClr>
                <a:schemeClr val="dk2"/>
              </a:buClr>
              <a:buSzPts val="8000"/>
              <a:buNone/>
              <a:defRPr sz="8000">
                <a:solidFill>
                  <a:schemeClr val="dk2"/>
                </a:solidFill>
              </a:defRPr>
            </a:lvl3pPr>
            <a:lvl4pPr lvl="3" algn="ctr" rtl="0">
              <a:lnSpc>
                <a:spcPct val="100000"/>
              </a:lnSpc>
              <a:spcBef>
                <a:spcPts val="0"/>
              </a:spcBef>
              <a:spcAft>
                <a:spcPts val="0"/>
              </a:spcAft>
              <a:buClr>
                <a:schemeClr val="dk2"/>
              </a:buClr>
              <a:buSzPts val="8000"/>
              <a:buNone/>
              <a:defRPr sz="8000">
                <a:solidFill>
                  <a:schemeClr val="dk2"/>
                </a:solidFill>
              </a:defRPr>
            </a:lvl4pPr>
            <a:lvl5pPr lvl="4" algn="ctr" rtl="0">
              <a:lnSpc>
                <a:spcPct val="100000"/>
              </a:lnSpc>
              <a:spcBef>
                <a:spcPts val="0"/>
              </a:spcBef>
              <a:spcAft>
                <a:spcPts val="0"/>
              </a:spcAft>
              <a:buClr>
                <a:schemeClr val="dk2"/>
              </a:buClr>
              <a:buSzPts val="8000"/>
              <a:buNone/>
              <a:defRPr sz="8000">
                <a:solidFill>
                  <a:schemeClr val="dk2"/>
                </a:solidFill>
              </a:defRPr>
            </a:lvl5pPr>
            <a:lvl6pPr lvl="5" algn="ctr" rtl="0">
              <a:lnSpc>
                <a:spcPct val="100000"/>
              </a:lnSpc>
              <a:spcBef>
                <a:spcPts val="0"/>
              </a:spcBef>
              <a:spcAft>
                <a:spcPts val="0"/>
              </a:spcAft>
              <a:buClr>
                <a:schemeClr val="dk2"/>
              </a:buClr>
              <a:buSzPts val="8000"/>
              <a:buNone/>
              <a:defRPr sz="8000">
                <a:solidFill>
                  <a:schemeClr val="dk2"/>
                </a:solidFill>
              </a:defRPr>
            </a:lvl6pPr>
            <a:lvl7pPr lvl="6" algn="ctr" rtl="0">
              <a:lnSpc>
                <a:spcPct val="100000"/>
              </a:lnSpc>
              <a:spcBef>
                <a:spcPts val="0"/>
              </a:spcBef>
              <a:spcAft>
                <a:spcPts val="0"/>
              </a:spcAft>
              <a:buClr>
                <a:schemeClr val="dk2"/>
              </a:buClr>
              <a:buSzPts val="8000"/>
              <a:buNone/>
              <a:defRPr sz="8000">
                <a:solidFill>
                  <a:schemeClr val="dk2"/>
                </a:solidFill>
              </a:defRPr>
            </a:lvl7pPr>
            <a:lvl8pPr lvl="7" algn="ctr" rtl="0">
              <a:lnSpc>
                <a:spcPct val="100000"/>
              </a:lnSpc>
              <a:spcBef>
                <a:spcPts val="0"/>
              </a:spcBef>
              <a:spcAft>
                <a:spcPts val="0"/>
              </a:spcAft>
              <a:buClr>
                <a:schemeClr val="dk2"/>
              </a:buClr>
              <a:buSzPts val="8000"/>
              <a:buNone/>
              <a:defRPr sz="8000">
                <a:solidFill>
                  <a:schemeClr val="dk2"/>
                </a:solidFill>
              </a:defRPr>
            </a:lvl8pPr>
            <a:lvl9pPr lvl="8" algn="ctr" rtl="0">
              <a:lnSpc>
                <a:spcPct val="100000"/>
              </a:lnSpc>
              <a:spcBef>
                <a:spcPts val="0"/>
              </a:spcBef>
              <a:spcAft>
                <a:spcPts val="0"/>
              </a:spcAft>
              <a:buClr>
                <a:schemeClr val="dk2"/>
              </a:buClr>
              <a:buSzPts val="8000"/>
              <a:buNone/>
              <a:defRPr sz="8000">
                <a:solidFill>
                  <a:schemeClr val="dk2"/>
                </a:solidFill>
              </a:defRPr>
            </a:lvl9pPr>
          </a:lstStyle>
          <a:p>
            <a:r>
              <a:t>xx%</a:t>
            </a:r>
          </a:p>
        </p:txBody>
      </p:sp>
      <p:sp>
        <p:nvSpPr>
          <p:cNvPr id="60" name="Google Shape;60;p13"/>
          <p:cNvSpPr txBox="1">
            <a:spLocks noGrp="1"/>
          </p:cNvSpPr>
          <p:nvPr>
            <p:ph type="subTitle" idx="5"/>
          </p:nvPr>
        </p:nvSpPr>
        <p:spPr>
          <a:xfrm>
            <a:off x="6244800" y="3364750"/>
            <a:ext cx="2179200" cy="44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2000"/>
              <a:buFont typeface="Lilita One"/>
              <a:buNone/>
              <a:defRPr sz="2100">
                <a:solidFill>
                  <a:schemeClr val="lt2"/>
                </a:solidFill>
                <a:latin typeface="Lilita One"/>
                <a:ea typeface="Lilita One"/>
                <a:cs typeface="Lilita One"/>
                <a:sym typeface="Lilita One"/>
              </a:defRPr>
            </a:lvl1pPr>
            <a:lvl2pPr lvl="1" rtl="0">
              <a:lnSpc>
                <a:spcPct val="100000"/>
              </a:lnSpc>
              <a:spcBef>
                <a:spcPts val="0"/>
              </a:spcBef>
              <a:spcAft>
                <a:spcPts val="0"/>
              </a:spcAft>
              <a:buClr>
                <a:schemeClr val="lt2"/>
              </a:buClr>
              <a:buSzPts val="1600"/>
              <a:buNone/>
              <a:defRPr>
                <a:solidFill>
                  <a:schemeClr val="lt2"/>
                </a:solidFill>
              </a:defRPr>
            </a:lvl2pPr>
            <a:lvl3pPr lvl="2" rtl="0">
              <a:lnSpc>
                <a:spcPct val="100000"/>
              </a:lnSpc>
              <a:spcBef>
                <a:spcPts val="0"/>
              </a:spcBef>
              <a:spcAft>
                <a:spcPts val="0"/>
              </a:spcAft>
              <a:buClr>
                <a:schemeClr val="lt2"/>
              </a:buClr>
              <a:buSzPts val="1600"/>
              <a:buNone/>
              <a:defRPr>
                <a:solidFill>
                  <a:schemeClr val="lt2"/>
                </a:solidFill>
              </a:defRPr>
            </a:lvl3pPr>
            <a:lvl4pPr lvl="3" rtl="0">
              <a:lnSpc>
                <a:spcPct val="100000"/>
              </a:lnSpc>
              <a:spcBef>
                <a:spcPts val="0"/>
              </a:spcBef>
              <a:spcAft>
                <a:spcPts val="0"/>
              </a:spcAft>
              <a:buClr>
                <a:schemeClr val="lt2"/>
              </a:buClr>
              <a:buSzPts val="1600"/>
              <a:buNone/>
              <a:defRPr>
                <a:solidFill>
                  <a:schemeClr val="lt2"/>
                </a:solidFill>
              </a:defRPr>
            </a:lvl4pPr>
            <a:lvl5pPr lvl="4" rtl="0">
              <a:lnSpc>
                <a:spcPct val="100000"/>
              </a:lnSpc>
              <a:spcBef>
                <a:spcPts val="0"/>
              </a:spcBef>
              <a:spcAft>
                <a:spcPts val="0"/>
              </a:spcAft>
              <a:buClr>
                <a:schemeClr val="lt2"/>
              </a:buClr>
              <a:buSzPts val="1600"/>
              <a:buNone/>
              <a:defRPr>
                <a:solidFill>
                  <a:schemeClr val="lt2"/>
                </a:solidFill>
              </a:defRPr>
            </a:lvl5pPr>
            <a:lvl6pPr lvl="5" rtl="0">
              <a:lnSpc>
                <a:spcPct val="100000"/>
              </a:lnSpc>
              <a:spcBef>
                <a:spcPts val="0"/>
              </a:spcBef>
              <a:spcAft>
                <a:spcPts val="0"/>
              </a:spcAft>
              <a:buClr>
                <a:schemeClr val="lt2"/>
              </a:buClr>
              <a:buSzPts val="1600"/>
              <a:buNone/>
              <a:defRPr>
                <a:solidFill>
                  <a:schemeClr val="lt2"/>
                </a:solidFill>
              </a:defRPr>
            </a:lvl6pPr>
            <a:lvl7pPr lvl="6" rtl="0">
              <a:lnSpc>
                <a:spcPct val="100000"/>
              </a:lnSpc>
              <a:spcBef>
                <a:spcPts val="0"/>
              </a:spcBef>
              <a:spcAft>
                <a:spcPts val="0"/>
              </a:spcAft>
              <a:buClr>
                <a:schemeClr val="lt2"/>
              </a:buClr>
              <a:buSzPts val="1600"/>
              <a:buNone/>
              <a:defRPr>
                <a:solidFill>
                  <a:schemeClr val="lt2"/>
                </a:solidFill>
              </a:defRPr>
            </a:lvl7pPr>
            <a:lvl8pPr lvl="7" rtl="0">
              <a:lnSpc>
                <a:spcPct val="100000"/>
              </a:lnSpc>
              <a:spcBef>
                <a:spcPts val="0"/>
              </a:spcBef>
              <a:spcAft>
                <a:spcPts val="0"/>
              </a:spcAft>
              <a:buClr>
                <a:schemeClr val="lt2"/>
              </a:buClr>
              <a:buSzPts val="1600"/>
              <a:buNone/>
              <a:defRPr>
                <a:solidFill>
                  <a:schemeClr val="lt2"/>
                </a:solidFill>
              </a:defRPr>
            </a:lvl8pPr>
            <a:lvl9pPr lvl="8" rtl="0">
              <a:lnSpc>
                <a:spcPct val="100000"/>
              </a:lnSpc>
              <a:spcBef>
                <a:spcPts val="0"/>
              </a:spcBef>
              <a:spcAft>
                <a:spcPts val="0"/>
              </a:spcAft>
              <a:buClr>
                <a:schemeClr val="lt2"/>
              </a:buClr>
              <a:buSzPts val="1600"/>
              <a:buNone/>
              <a:defRPr>
                <a:solidFill>
                  <a:schemeClr val="lt2"/>
                </a:solidFill>
              </a:defRPr>
            </a:lvl9pPr>
          </a:lstStyle>
          <a:p>
            <a:endParaRPr/>
          </a:p>
        </p:txBody>
      </p:sp>
      <p:sp>
        <p:nvSpPr>
          <p:cNvPr id="61" name="Google Shape;61;p13"/>
          <p:cNvSpPr txBox="1">
            <a:spLocks noGrp="1"/>
          </p:cNvSpPr>
          <p:nvPr>
            <p:ph type="subTitle" idx="6"/>
          </p:nvPr>
        </p:nvSpPr>
        <p:spPr>
          <a:xfrm>
            <a:off x="6244800" y="3814150"/>
            <a:ext cx="21792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62" name="Google Shape;62;p13"/>
          <p:cNvSpPr txBox="1">
            <a:spLocks noGrp="1"/>
          </p:cNvSpPr>
          <p:nvPr>
            <p:ph type="title" idx="7" hasCustomPrompt="1"/>
          </p:nvPr>
        </p:nvSpPr>
        <p:spPr>
          <a:xfrm>
            <a:off x="2988600" y="1774700"/>
            <a:ext cx="1503900" cy="10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8000"/>
              <a:buNone/>
              <a:defRPr sz="8000">
                <a:solidFill>
                  <a:schemeClr val="dk2"/>
                </a:solidFill>
              </a:defRPr>
            </a:lvl1pPr>
            <a:lvl2pPr lvl="1" algn="ctr" rtl="0">
              <a:lnSpc>
                <a:spcPct val="100000"/>
              </a:lnSpc>
              <a:spcBef>
                <a:spcPts val="0"/>
              </a:spcBef>
              <a:spcAft>
                <a:spcPts val="0"/>
              </a:spcAft>
              <a:buClr>
                <a:schemeClr val="dk2"/>
              </a:buClr>
              <a:buSzPts val="8000"/>
              <a:buNone/>
              <a:defRPr sz="8000">
                <a:solidFill>
                  <a:schemeClr val="dk2"/>
                </a:solidFill>
              </a:defRPr>
            </a:lvl2pPr>
            <a:lvl3pPr lvl="2" algn="ctr" rtl="0">
              <a:lnSpc>
                <a:spcPct val="100000"/>
              </a:lnSpc>
              <a:spcBef>
                <a:spcPts val="0"/>
              </a:spcBef>
              <a:spcAft>
                <a:spcPts val="0"/>
              </a:spcAft>
              <a:buClr>
                <a:schemeClr val="dk2"/>
              </a:buClr>
              <a:buSzPts val="8000"/>
              <a:buNone/>
              <a:defRPr sz="8000">
                <a:solidFill>
                  <a:schemeClr val="dk2"/>
                </a:solidFill>
              </a:defRPr>
            </a:lvl3pPr>
            <a:lvl4pPr lvl="3" algn="ctr" rtl="0">
              <a:lnSpc>
                <a:spcPct val="100000"/>
              </a:lnSpc>
              <a:spcBef>
                <a:spcPts val="0"/>
              </a:spcBef>
              <a:spcAft>
                <a:spcPts val="0"/>
              </a:spcAft>
              <a:buClr>
                <a:schemeClr val="dk2"/>
              </a:buClr>
              <a:buSzPts val="8000"/>
              <a:buNone/>
              <a:defRPr sz="8000">
                <a:solidFill>
                  <a:schemeClr val="dk2"/>
                </a:solidFill>
              </a:defRPr>
            </a:lvl4pPr>
            <a:lvl5pPr lvl="4" algn="ctr" rtl="0">
              <a:lnSpc>
                <a:spcPct val="100000"/>
              </a:lnSpc>
              <a:spcBef>
                <a:spcPts val="0"/>
              </a:spcBef>
              <a:spcAft>
                <a:spcPts val="0"/>
              </a:spcAft>
              <a:buClr>
                <a:schemeClr val="dk2"/>
              </a:buClr>
              <a:buSzPts val="8000"/>
              <a:buNone/>
              <a:defRPr sz="8000">
                <a:solidFill>
                  <a:schemeClr val="dk2"/>
                </a:solidFill>
              </a:defRPr>
            </a:lvl5pPr>
            <a:lvl6pPr lvl="5" algn="ctr" rtl="0">
              <a:lnSpc>
                <a:spcPct val="100000"/>
              </a:lnSpc>
              <a:spcBef>
                <a:spcPts val="0"/>
              </a:spcBef>
              <a:spcAft>
                <a:spcPts val="0"/>
              </a:spcAft>
              <a:buClr>
                <a:schemeClr val="dk2"/>
              </a:buClr>
              <a:buSzPts val="8000"/>
              <a:buNone/>
              <a:defRPr sz="8000">
                <a:solidFill>
                  <a:schemeClr val="dk2"/>
                </a:solidFill>
              </a:defRPr>
            </a:lvl6pPr>
            <a:lvl7pPr lvl="6" algn="ctr" rtl="0">
              <a:lnSpc>
                <a:spcPct val="100000"/>
              </a:lnSpc>
              <a:spcBef>
                <a:spcPts val="0"/>
              </a:spcBef>
              <a:spcAft>
                <a:spcPts val="0"/>
              </a:spcAft>
              <a:buClr>
                <a:schemeClr val="dk2"/>
              </a:buClr>
              <a:buSzPts val="8000"/>
              <a:buNone/>
              <a:defRPr sz="8000">
                <a:solidFill>
                  <a:schemeClr val="dk2"/>
                </a:solidFill>
              </a:defRPr>
            </a:lvl7pPr>
            <a:lvl8pPr lvl="7" algn="ctr" rtl="0">
              <a:lnSpc>
                <a:spcPct val="100000"/>
              </a:lnSpc>
              <a:spcBef>
                <a:spcPts val="0"/>
              </a:spcBef>
              <a:spcAft>
                <a:spcPts val="0"/>
              </a:spcAft>
              <a:buClr>
                <a:schemeClr val="dk2"/>
              </a:buClr>
              <a:buSzPts val="8000"/>
              <a:buNone/>
              <a:defRPr sz="8000">
                <a:solidFill>
                  <a:schemeClr val="dk2"/>
                </a:solidFill>
              </a:defRPr>
            </a:lvl8pPr>
            <a:lvl9pPr lvl="8" algn="ctr" rtl="0">
              <a:lnSpc>
                <a:spcPct val="100000"/>
              </a:lnSpc>
              <a:spcBef>
                <a:spcPts val="0"/>
              </a:spcBef>
              <a:spcAft>
                <a:spcPts val="0"/>
              </a:spcAft>
              <a:buClr>
                <a:schemeClr val="dk2"/>
              </a:buClr>
              <a:buSzPts val="8000"/>
              <a:buNone/>
              <a:defRPr sz="8000">
                <a:solidFill>
                  <a:schemeClr val="dk2"/>
                </a:solidFill>
              </a:defRPr>
            </a:lvl9pPr>
          </a:lstStyle>
          <a:p>
            <a:r>
              <a:t>xx%</a:t>
            </a:r>
          </a:p>
        </p:txBody>
      </p:sp>
      <p:sp>
        <p:nvSpPr>
          <p:cNvPr id="63" name="Google Shape;63;p13"/>
          <p:cNvSpPr txBox="1">
            <a:spLocks noGrp="1"/>
          </p:cNvSpPr>
          <p:nvPr>
            <p:ph type="title" idx="8" hasCustomPrompt="1"/>
          </p:nvPr>
        </p:nvSpPr>
        <p:spPr>
          <a:xfrm>
            <a:off x="2988600" y="3308700"/>
            <a:ext cx="1503900" cy="10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8000"/>
              <a:buNone/>
              <a:defRPr sz="8000">
                <a:solidFill>
                  <a:schemeClr val="dk2"/>
                </a:solidFill>
              </a:defRPr>
            </a:lvl1pPr>
            <a:lvl2pPr lvl="1" algn="ctr" rtl="0">
              <a:lnSpc>
                <a:spcPct val="100000"/>
              </a:lnSpc>
              <a:spcBef>
                <a:spcPts val="0"/>
              </a:spcBef>
              <a:spcAft>
                <a:spcPts val="0"/>
              </a:spcAft>
              <a:buClr>
                <a:schemeClr val="dk2"/>
              </a:buClr>
              <a:buSzPts val="8000"/>
              <a:buNone/>
              <a:defRPr sz="8000">
                <a:solidFill>
                  <a:schemeClr val="dk2"/>
                </a:solidFill>
              </a:defRPr>
            </a:lvl2pPr>
            <a:lvl3pPr lvl="2" algn="ctr" rtl="0">
              <a:lnSpc>
                <a:spcPct val="100000"/>
              </a:lnSpc>
              <a:spcBef>
                <a:spcPts val="0"/>
              </a:spcBef>
              <a:spcAft>
                <a:spcPts val="0"/>
              </a:spcAft>
              <a:buClr>
                <a:schemeClr val="dk2"/>
              </a:buClr>
              <a:buSzPts val="8000"/>
              <a:buNone/>
              <a:defRPr sz="8000">
                <a:solidFill>
                  <a:schemeClr val="dk2"/>
                </a:solidFill>
              </a:defRPr>
            </a:lvl3pPr>
            <a:lvl4pPr lvl="3" algn="ctr" rtl="0">
              <a:lnSpc>
                <a:spcPct val="100000"/>
              </a:lnSpc>
              <a:spcBef>
                <a:spcPts val="0"/>
              </a:spcBef>
              <a:spcAft>
                <a:spcPts val="0"/>
              </a:spcAft>
              <a:buClr>
                <a:schemeClr val="dk2"/>
              </a:buClr>
              <a:buSzPts val="8000"/>
              <a:buNone/>
              <a:defRPr sz="8000">
                <a:solidFill>
                  <a:schemeClr val="dk2"/>
                </a:solidFill>
              </a:defRPr>
            </a:lvl4pPr>
            <a:lvl5pPr lvl="4" algn="ctr" rtl="0">
              <a:lnSpc>
                <a:spcPct val="100000"/>
              </a:lnSpc>
              <a:spcBef>
                <a:spcPts val="0"/>
              </a:spcBef>
              <a:spcAft>
                <a:spcPts val="0"/>
              </a:spcAft>
              <a:buClr>
                <a:schemeClr val="dk2"/>
              </a:buClr>
              <a:buSzPts val="8000"/>
              <a:buNone/>
              <a:defRPr sz="8000">
                <a:solidFill>
                  <a:schemeClr val="dk2"/>
                </a:solidFill>
              </a:defRPr>
            </a:lvl5pPr>
            <a:lvl6pPr lvl="5" algn="ctr" rtl="0">
              <a:lnSpc>
                <a:spcPct val="100000"/>
              </a:lnSpc>
              <a:spcBef>
                <a:spcPts val="0"/>
              </a:spcBef>
              <a:spcAft>
                <a:spcPts val="0"/>
              </a:spcAft>
              <a:buClr>
                <a:schemeClr val="dk2"/>
              </a:buClr>
              <a:buSzPts val="8000"/>
              <a:buNone/>
              <a:defRPr sz="8000">
                <a:solidFill>
                  <a:schemeClr val="dk2"/>
                </a:solidFill>
              </a:defRPr>
            </a:lvl6pPr>
            <a:lvl7pPr lvl="6" algn="ctr" rtl="0">
              <a:lnSpc>
                <a:spcPct val="100000"/>
              </a:lnSpc>
              <a:spcBef>
                <a:spcPts val="0"/>
              </a:spcBef>
              <a:spcAft>
                <a:spcPts val="0"/>
              </a:spcAft>
              <a:buClr>
                <a:schemeClr val="dk2"/>
              </a:buClr>
              <a:buSzPts val="8000"/>
              <a:buNone/>
              <a:defRPr sz="8000">
                <a:solidFill>
                  <a:schemeClr val="dk2"/>
                </a:solidFill>
              </a:defRPr>
            </a:lvl7pPr>
            <a:lvl8pPr lvl="7" algn="ctr" rtl="0">
              <a:lnSpc>
                <a:spcPct val="100000"/>
              </a:lnSpc>
              <a:spcBef>
                <a:spcPts val="0"/>
              </a:spcBef>
              <a:spcAft>
                <a:spcPts val="0"/>
              </a:spcAft>
              <a:buClr>
                <a:schemeClr val="dk2"/>
              </a:buClr>
              <a:buSzPts val="8000"/>
              <a:buNone/>
              <a:defRPr sz="8000">
                <a:solidFill>
                  <a:schemeClr val="dk2"/>
                </a:solidFill>
              </a:defRPr>
            </a:lvl8pPr>
            <a:lvl9pPr lvl="8" algn="ctr" rtl="0">
              <a:lnSpc>
                <a:spcPct val="100000"/>
              </a:lnSpc>
              <a:spcBef>
                <a:spcPts val="0"/>
              </a:spcBef>
              <a:spcAft>
                <a:spcPts val="0"/>
              </a:spcAft>
              <a:buClr>
                <a:schemeClr val="dk2"/>
              </a:buClr>
              <a:buSzPts val="8000"/>
              <a:buNone/>
              <a:defRPr sz="8000">
                <a:solidFill>
                  <a:schemeClr val="dk2"/>
                </a:solidFill>
              </a:defRPr>
            </a:lvl9pPr>
          </a:lstStyle>
          <a:p>
            <a:r>
              <a:t>xx%</a:t>
            </a:r>
          </a:p>
        </p:txBody>
      </p:sp>
      <p:sp>
        <p:nvSpPr>
          <p:cNvPr id="64" name="Google Shape;64;p13"/>
          <p:cNvSpPr txBox="1">
            <a:spLocks noGrp="1"/>
          </p:cNvSpPr>
          <p:nvPr>
            <p:ph type="subTitle" idx="9"/>
          </p:nvPr>
        </p:nvSpPr>
        <p:spPr>
          <a:xfrm>
            <a:off x="753225" y="1807700"/>
            <a:ext cx="2179200" cy="449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2000"/>
              <a:buFont typeface="Lilita One"/>
              <a:buNone/>
              <a:defRPr sz="2100">
                <a:solidFill>
                  <a:schemeClr val="lt2"/>
                </a:solidFill>
                <a:latin typeface="Lilita One"/>
                <a:ea typeface="Lilita One"/>
                <a:cs typeface="Lilita One"/>
                <a:sym typeface="Lilita One"/>
              </a:defRPr>
            </a:lvl1pPr>
            <a:lvl2pPr lvl="1" algn="r" rtl="0">
              <a:lnSpc>
                <a:spcPct val="100000"/>
              </a:lnSpc>
              <a:spcBef>
                <a:spcPts val="0"/>
              </a:spcBef>
              <a:spcAft>
                <a:spcPts val="0"/>
              </a:spcAft>
              <a:buClr>
                <a:schemeClr val="lt2"/>
              </a:buClr>
              <a:buSzPts val="1600"/>
              <a:buNone/>
              <a:defRPr>
                <a:solidFill>
                  <a:schemeClr val="lt2"/>
                </a:solidFill>
              </a:defRPr>
            </a:lvl2pPr>
            <a:lvl3pPr lvl="2" algn="r" rtl="0">
              <a:lnSpc>
                <a:spcPct val="100000"/>
              </a:lnSpc>
              <a:spcBef>
                <a:spcPts val="0"/>
              </a:spcBef>
              <a:spcAft>
                <a:spcPts val="0"/>
              </a:spcAft>
              <a:buClr>
                <a:schemeClr val="lt2"/>
              </a:buClr>
              <a:buSzPts val="1600"/>
              <a:buNone/>
              <a:defRPr>
                <a:solidFill>
                  <a:schemeClr val="lt2"/>
                </a:solidFill>
              </a:defRPr>
            </a:lvl3pPr>
            <a:lvl4pPr lvl="3" algn="r" rtl="0">
              <a:lnSpc>
                <a:spcPct val="100000"/>
              </a:lnSpc>
              <a:spcBef>
                <a:spcPts val="0"/>
              </a:spcBef>
              <a:spcAft>
                <a:spcPts val="0"/>
              </a:spcAft>
              <a:buClr>
                <a:schemeClr val="lt2"/>
              </a:buClr>
              <a:buSzPts val="1600"/>
              <a:buNone/>
              <a:defRPr>
                <a:solidFill>
                  <a:schemeClr val="lt2"/>
                </a:solidFill>
              </a:defRPr>
            </a:lvl4pPr>
            <a:lvl5pPr lvl="4" algn="r" rtl="0">
              <a:lnSpc>
                <a:spcPct val="100000"/>
              </a:lnSpc>
              <a:spcBef>
                <a:spcPts val="0"/>
              </a:spcBef>
              <a:spcAft>
                <a:spcPts val="0"/>
              </a:spcAft>
              <a:buClr>
                <a:schemeClr val="lt2"/>
              </a:buClr>
              <a:buSzPts val="1600"/>
              <a:buNone/>
              <a:defRPr>
                <a:solidFill>
                  <a:schemeClr val="lt2"/>
                </a:solidFill>
              </a:defRPr>
            </a:lvl5pPr>
            <a:lvl6pPr lvl="5" algn="r" rtl="0">
              <a:lnSpc>
                <a:spcPct val="100000"/>
              </a:lnSpc>
              <a:spcBef>
                <a:spcPts val="0"/>
              </a:spcBef>
              <a:spcAft>
                <a:spcPts val="0"/>
              </a:spcAft>
              <a:buClr>
                <a:schemeClr val="lt2"/>
              </a:buClr>
              <a:buSzPts val="1600"/>
              <a:buNone/>
              <a:defRPr>
                <a:solidFill>
                  <a:schemeClr val="lt2"/>
                </a:solidFill>
              </a:defRPr>
            </a:lvl6pPr>
            <a:lvl7pPr lvl="6" algn="r" rtl="0">
              <a:lnSpc>
                <a:spcPct val="100000"/>
              </a:lnSpc>
              <a:spcBef>
                <a:spcPts val="0"/>
              </a:spcBef>
              <a:spcAft>
                <a:spcPts val="0"/>
              </a:spcAft>
              <a:buClr>
                <a:schemeClr val="lt2"/>
              </a:buClr>
              <a:buSzPts val="1600"/>
              <a:buNone/>
              <a:defRPr>
                <a:solidFill>
                  <a:schemeClr val="lt2"/>
                </a:solidFill>
              </a:defRPr>
            </a:lvl7pPr>
            <a:lvl8pPr lvl="7" algn="r" rtl="0">
              <a:lnSpc>
                <a:spcPct val="100000"/>
              </a:lnSpc>
              <a:spcBef>
                <a:spcPts val="0"/>
              </a:spcBef>
              <a:spcAft>
                <a:spcPts val="0"/>
              </a:spcAft>
              <a:buClr>
                <a:schemeClr val="lt2"/>
              </a:buClr>
              <a:buSzPts val="1600"/>
              <a:buNone/>
              <a:defRPr>
                <a:solidFill>
                  <a:schemeClr val="lt2"/>
                </a:solidFill>
              </a:defRPr>
            </a:lvl8pPr>
            <a:lvl9pPr lvl="8" algn="r" rtl="0">
              <a:lnSpc>
                <a:spcPct val="100000"/>
              </a:lnSpc>
              <a:spcBef>
                <a:spcPts val="0"/>
              </a:spcBef>
              <a:spcAft>
                <a:spcPts val="0"/>
              </a:spcAft>
              <a:buClr>
                <a:schemeClr val="lt2"/>
              </a:buClr>
              <a:buSzPts val="1600"/>
              <a:buNone/>
              <a:defRPr>
                <a:solidFill>
                  <a:schemeClr val="lt2"/>
                </a:solidFill>
              </a:defRPr>
            </a:lvl9pPr>
          </a:lstStyle>
          <a:p>
            <a:endParaRPr/>
          </a:p>
        </p:txBody>
      </p:sp>
      <p:sp>
        <p:nvSpPr>
          <p:cNvPr id="65" name="Google Shape;65;p13"/>
          <p:cNvSpPr txBox="1">
            <a:spLocks noGrp="1"/>
          </p:cNvSpPr>
          <p:nvPr>
            <p:ph type="subTitle" idx="13"/>
          </p:nvPr>
        </p:nvSpPr>
        <p:spPr>
          <a:xfrm>
            <a:off x="753225" y="2280150"/>
            <a:ext cx="21792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160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subTitle" idx="14"/>
          </p:nvPr>
        </p:nvSpPr>
        <p:spPr>
          <a:xfrm>
            <a:off x="753225" y="3364750"/>
            <a:ext cx="2179200" cy="449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2000"/>
              <a:buFont typeface="Lilita One"/>
              <a:buNone/>
              <a:defRPr sz="2100">
                <a:solidFill>
                  <a:schemeClr val="lt2"/>
                </a:solidFill>
                <a:latin typeface="Lilita One"/>
                <a:ea typeface="Lilita One"/>
                <a:cs typeface="Lilita One"/>
                <a:sym typeface="Lilita One"/>
              </a:defRPr>
            </a:lvl1pPr>
            <a:lvl2pPr lvl="1" algn="r" rtl="0">
              <a:lnSpc>
                <a:spcPct val="100000"/>
              </a:lnSpc>
              <a:spcBef>
                <a:spcPts val="0"/>
              </a:spcBef>
              <a:spcAft>
                <a:spcPts val="0"/>
              </a:spcAft>
              <a:buClr>
                <a:schemeClr val="lt2"/>
              </a:buClr>
              <a:buSzPts val="1600"/>
              <a:buNone/>
              <a:defRPr>
                <a:solidFill>
                  <a:schemeClr val="lt2"/>
                </a:solidFill>
              </a:defRPr>
            </a:lvl2pPr>
            <a:lvl3pPr lvl="2" algn="r" rtl="0">
              <a:lnSpc>
                <a:spcPct val="100000"/>
              </a:lnSpc>
              <a:spcBef>
                <a:spcPts val="0"/>
              </a:spcBef>
              <a:spcAft>
                <a:spcPts val="0"/>
              </a:spcAft>
              <a:buClr>
                <a:schemeClr val="lt2"/>
              </a:buClr>
              <a:buSzPts val="1600"/>
              <a:buNone/>
              <a:defRPr>
                <a:solidFill>
                  <a:schemeClr val="lt2"/>
                </a:solidFill>
              </a:defRPr>
            </a:lvl3pPr>
            <a:lvl4pPr lvl="3" algn="r" rtl="0">
              <a:lnSpc>
                <a:spcPct val="100000"/>
              </a:lnSpc>
              <a:spcBef>
                <a:spcPts val="0"/>
              </a:spcBef>
              <a:spcAft>
                <a:spcPts val="0"/>
              </a:spcAft>
              <a:buClr>
                <a:schemeClr val="lt2"/>
              </a:buClr>
              <a:buSzPts val="1600"/>
              <a:buNone/>
              <a:defRPr>
                <a:solidFill>
                  <a:schemeClr val="lt2"/>
                </a:solidFill>
              </a:defRPr>
            </a:lvl4pPr>
            <a:lvl5pPr lvl="4" algn="r" rtl="0">
              <a:lnSpc>
                <a:spcPct val="100000"/>
              </a:lnSpc>
              <a:spcBef>
                <a:spcPts val="0"/>
              </a:spcBef>
              <a:spcAft>
                <a:spcPts val="0"/>
              </a:spcAft>
              <a:buClr>
                <a:schemeClr val="lt2"/>
              </a:buClr>
              <a:buSzPts val="1600"/>
              <a:buNone/>
              <a:defRPr>
                <a:solidFill>
                  <a:schemeClr val="lt2"/>
                </a:solidFill>
              </a:defRPr>
            </a:lvl5pPr>
            <a:lvl6pPr lvl="5" algn="r" rtl="0">
              <a:lnSpc>
                <a:spcPct val="100000"/>
              </a:lnSpc>
              <a:spcBef>
                <a:spcPts val="0"/>
              </a:spcBef>
              <a:spcAft>
                <a:spcPts val="0"/>
              </a:spcAft>
              <a:buClr>
                <a:schemeClr val="lt2"/>
              </a:buClr>
              <a:buSzPts val="1600"/>
              <a:buNone/>
              <a:defRPr>
                <a:solidFill>
                  <a:schemeClr val="lt2"/>
                </a:solidFill>
              </a:defRPr>
            </a:lvl6pPr>
            <a:lvl7pPr lvl="6" algn="r" rtl="0">
              <a:lnSpc>
                <a:spcPct val="100000"/>
              </a:lnSpc>
              <a:spcBef>
                <a:spcPts val="0"/>
              </a:spcBef>
              <a:spcAft>
                <a:spcPts val="0"/>
              </a:spcAft>
              <a:buClr>
                <a:schemeClr val="lt2"/>
              </a:buClr>
              <a:buSzPts val="1600"/>
              <a:buNone/>
              <a:defRPr>
                <a:solidFill>
                  <a:schemeClr val="lt2"/>
                </a:solidFill>
              </a:defRPr>
            </a:lvl7pPr>
            <a:lvl8pPr lvl="7" algn="r" rtl="0">
              <a:lnSpc>
                <a:spcPct val="100000"/>
              </a:lnSpc>
              <a:spcBef>
                <a:spcPts val="0"/>
              </a:spcBef>
              <a:spcAft>
                <a:spcPts val="0"/>
              </a:spcAft>
              <a:buClr>
                <a:schemeClr val="lt2"/>
              </a:buClr>
              <a:buSzPts val="1600"/>
              <a:buNone/>
              <a:defRPr>
                <a:solidFill>
                  <a:schemeClr val="lt2"/>
                </a:solidFill>
              </a:defRPr>
            </a:lvl8pPr>
            <a:lvl9pPr lvl="8" algn="r" rtl="0">
              <a:lnSpc>
                <a:spcPct val="100000"/>
              </a:lnSpc>
              <a:spcBef>
                <a:spcPts val="0"/>
              </a:spcBef>
              <a:spcAft>
                <a:spcPts val="0"/>
              </a:spcAft>
              <a:buClr>
                <a:schemeClr val="lt2"/>
              </a:buClr>
              <a:buSzPts val="1600"/>
              <a:buNone/>
              <a:defRPr>
                <a:solidFill>
                  <a:schemeClr val="lt2"/>
                </a:solidFill>
              </a:defRPr>
            </a:lvl9pPr>
          </a:lstStyle>
          <a:p>
            <a:endParaRPr/>
          </a:p>
        </p:txBody>
      </p:sp>
      <p:sp>
        <p:nvSpPr>
          <p:cNvPr id="67" name="Google Shape;67;p13"/>
          <p:cNvSpPr txBox="1">
            <a:spLocks noGrp="1"/>
          </p:cNvSpPr>
          <p:nvPr>
            <p:ph type="subTitle" idx="15"/>
          </p:nvPr>
        </p:nvSpPr>
        <p:spPr>
          <a:xfrm>
            <a:off x="753225" y="3814150"/>
            <a:ext cx="21792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160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cxnSp>
        <p:nvCxnSpPr>
          <p:cNvPr id="68" name="Google Shape;68;p13"/>
          <p:cNvCxnSpPr/>
          <p:nvPr/>
        </p:nvCxnSpPr>
        <p:spPr>
          <a:xfrm>
            <a:off x="741325" y="1460200"/>
            <a:ext cx="7683000" cy="0"/>
          </a:xfrm>
          <a:prstGeom prst="straightConnector1">
            <a:avLst/>
          </a:prstGeom>
          <a:noFill/>
          <a:ln w="28575" cap="flat" cmpd="sng">
            <a:solidFill>
              <a:schemeClr val="lt1"/>
            </a:solidFill>
            <a:prstDash val="dot"/>
            <a:round/>
            <a:headEnd type="none" w="med" len="med"/>
            <a:tailEnd type="none" w="med" len="med"/>
          </a:ln>
        </p:spPr>
      </p:cxnSp>
      <p:cxnSp>
        <p:nvCxnSpPr>
          <p:cNvPr id="69" name="Google Shape;69;p13"/>
          <p:cNvCxnSpPr/>
          <p:nvPr/>
        </p:nvCxnSpPr>
        <p:spPr>
          <a:xfrm>
            <a:off x="4572000" y="1527600"/>
            <a:ext cx="0" cy="3066600"/>
          </a:xfrm>
          <a:prstGeom prst="straightConnector1">
            <a:avLst/>
          </a:prstGeom>
          <a:noFill/>
          <a:ln w="28575" cap="flat" cmpd="sng">
            <a:solidFill>
              <a:schemeClr val="lt1"/>
            </a:solidFill>
            <a:prstDash val="dot"/>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ody 01">
  <p:cSld name="TITLE_AND_BODY_1">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3" name="Google Shape;93;p17"/>
          <p:cNvSpPr txBox="1">
            <a:spLocks noGrp="1"/>
          </p:cNvSpPr>
          <p:nvPr>
            <p:ph type="subTitle" idx="1"/>
          </p:nvPr>
        </p:nvSpPr>
        <p:spPr>
          <a:xfrm>
            <a:off x="1903425" y="1773450"/>
            <a:ext cx="5354400" cy="1503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cxnSp>
        <p:nvCxnSpPr>
          <p:cNvPr id="94" name="Google Shape;94;p17"/>
          <p:cNvCxnSpPr/>
          <p:nvPr/>
        </p:nvCxnSpPr>
        <p:spPr>
          <a:xfrm>
            <a:off x="741325" y="1460200"/>
            <a:ext cx="7683000" cy="0"/>
          </a:xfrm>
          <a:prstGeom prst="straightConnector1">
            <a:avLst/>
          </a:prstGeom>
          <a:noFill/>
          <a:ln w="28575" cap="flat" cmpd="sng">
            <a:solidFill>
              <a:schemeClr val="lt1"/>
            </a:solidFill>
            <a:prstDash val="dot"/>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body 02">
  <p:cSld name="TITLE_AND_BODY_2">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108" name="Google Shape;108;p19"/>
          <p:cNvCxnSpPr/>
          <p:nvPr/>
        </p:nvCxnSpPr>
        <p:spPr>
          <a:xfrm>
            <a:off x="741325" y="1460200"/>
            <a:ext cx="7683000" cy="0"/>
          </a:xfrm>
          <a:prstGeom prst="straightConnector1">
            <a:avLst/>
          </a:prstGeom>
          <a:noFill/>
          <a:ln w="28575" cap="flat" cmpd="sng">
            <a:solidFill>
              <a:schemeClr val="lt1"/>
            </a:solidFill>
            <a:prstDash val="dot"/>
            <a:round/>
            <a:headEnd type="none" w="med" len="med"/>
            <a:tailEnd type="none" w="med" len="med"/>
          </a:ln>
        </p:spPr>
      </p:cxnSp>
      <p:sp>
        <p:nvSpPr>
          <p:cNvPr id="109" name="Google Shape;109;p19"/>
          <p:cNvSpPr txBox="1">
            <a:spLocks noGrp="1"/>
          </p:cNvSpPr>
          <p:nvPr>
            <p:ph type="subTitle" idx="1"/>
          </p:nvPr>
        </p:nvSpPr>
        <p:spPr>
          <a:xfrm>
            <a:off x="722150" y="2154975"/>
            <a:ext cx="3351300" cy="19302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_5">
    <p:bg>
      <p:bgPr>
        <a:solidFill>
          <a:schemeClr val="lt2"/>
        </a:solidFill>
        <a:effectLst/>
      </p:bgPr>
    </p:bg>
    <p:spTree>
      <p:nvGrpSpPr>
        <p:cNvPr id="1" name="Shape 132"/>
        <p:cNvGrpSpPr/>
        <p:nvPr/>
      </p:nvGrpSpPr>
      <p:grpSpPr>
        <a:xfrm>
          <a:off x="0" y="0"/>
          <a:ext cx="0" cy="0"/>
          <a:chOff x="0" y="0"/>
          <a:chExt cx="0" cy="0"/>
        </a:xfrm>
      </p:grpSpPr>
      <p:sp>
        <p:nvSpPr>
          <p:cNvPr id="133" name="Google Shape;133;p22"/>
          <p:cNvSpPr/>
          <p:nvPr/>
        </p:nvSpPr>
        <p:spPr>
          <a:xfrm flipH="1">
            <a:off x="2949749" y="3178750"/>
            <a:ext cx="6222700" cy="1976875"/>
          </a:xfrm>
          <a:custGeom>
            <a:avLst/>
            <a:gdLst/>
            <a:ahLst/>
            <a:cxnLst/>
            <a:rect l="l" t="t" r="r" b="b"/>
            <a:pathLst>
              <a:path w="248908" h="79075" extrusionOk="0">
                <a:moveTo>
                  <a:pt x="248908" y="79075"/>
                </a:moveTo>
                <a:lnTo>
                  <a:pt x="0" y="79075"/>
                </a:lnTo>
                <a:lnTo>
                  <a:pt x="0" y="49871"/>
                </a:lnTo>
                <a:lnTo>
                  <a:pt x="229139" y="0"/>
                </a:lnTo>
                <a:close/>
              </a:path>
            </a:pathLst>
          </a:custGeom>
          <a:solidFill>
            <a:schemeClr val="dk2"/>
          </a:solidFill>
          <a:ln>
            <a:noFill/>
          </a:ln>
        </p:spPr>
      </p:sp>
      <p:sp>
        <p:nvSpPr>
          <p:cNvPr id="134" name="Google Shape;134;p22"/>
          <p:cNvSpPr/>
          <p:nvPr/>
        </p:nvSpPr>
        <p:spPr>
          <a:xfrm flipH="1">
            <a:off x="3514226" y="4076971"/>
            <a:ext cx="5676885" cy="1285283"/>
          </a:xfrm>
          <a:custGeom>
            <a:avLst/>
            <a:gdLst/>
            <a:ahLst/>
            <a:cxnLst/>
            <a:rect l="l" t="t" r="r" b="b"/>
            <a:pathLst>
              <a:path w="45466" h="10294" extrusionOk="0">
                <a:moveTo>
                  <a:pt x="45328" y="0"/>
                </a:moveTo>
                <a:cubicBezTo>
                  <a:pt x="45317" y="0"/>
                  <a:pt x="45307" y="2"/>
                  <a:pt x="45296" y="5"/>
                </a:cubicBezTo>
                <a:lnTo>
                  <a:pt x="121" y="10024"/>
                </a:lnTo>
                <a:cubicBezTo>
                  <a:pt x="41" y="10044"/>
                  <a:pt x="1" y="10113"/>
                  <a:pt x="10" y="10184"/>
                </a:cubicBezTo>
                <a:cubicBezTo>
                  <a:pt x="30" y="10253"/>
                  <a:pt x="81" y="10293"/>
                  <a:pt x="150" y="10293"/>
                </a:cubicBezTo>
                <a:cubicBezTo>
                  <a:pt x="150" y="10293"/>
                  <a:pt x="161" y="10293"/>
                  <a:pt x="170" y="10284"/>
                </a:cubicBezTo>
                <a:lnTo>
                  <a:pt x="45346" y="265"/>
                </a:lnTo>
                <a:cubicBezTo>
                  <a:pt x="45426" y="245"/>
                  <a:pt x="45466" y="174"/>
                  <a:pt x="45456" y="105"/>
                </a:cubicBezTo>
                <a:cubicBezTo>
                  <a:pt x="45439" y="45"/>
                  <a:pt x="45386" y="0"/>
                  <a:pt x="45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p:nvPr/>
        </p:nvSpPr>
        <p:spPr>
          <a:xfrm flipH="1">
            <a:off x="3120912" y="3280394"/>
            <a:ext cx="6220026" cy="1405146"/>
          </a:xfrm>
          <a:custGeom>
            <a:avLst/>
            <a:gdLst/>
            <a:ahLst/>
            <a:cxnLst/>
            <a:rect l="l" t="t" r="r" b="b"/>
            <a:pathLst>
              <a:path w="49816" h="11254" extrusionOk="0">
                <a:moveTo>
                  <a:pt x="49677" y="1"/>
                </a:moveTo>
                <a:cubicBezTo>
                  <a:pt x="49667" y="1"/>
                  <a:pt x="49656" y="2"/>
                  <a:pt x="49645" y="5"/>
                </a:cubicBezTo>
                <a:lnTo>
                  <a:pt x="111" y="10994"/>
                </a:lnTo>
                <a:cubicBezTo>
                  <a:pt x="41" y="11004"/>
                  <a:pt x="1" y="11084"/>
                  <a:pt x="11" y="11154"/>
                </a:cubicBezTo>
                <a:cubicBezTo>
                  <a:pt x="31" y="11214"/>
                  <a:pt x="81" y="11254"/>
                  <a:pt x="141" y="11254"/>
                </a:cubicBezTo>
                <a:lnTo>
                  <a:pt x="171" y="11254"/>
                </a:lnTo>
                <a:lnTo>
                  <a:pt x="49696" y="265"/>
                </a:lnTo>
                <a:cubicBezTo>
                  <a:pt x="49776" y="245"/>
                  <a:pt x="49816" y="175"/>
                  <a:pt x="49805" y="105"/>
                </a:cubicBezTo>
                <a:cubicBezTo>
                  <a:pt x="49788" y="46"/>
                  <a:pt x="49736" y="1"/>
                  <a:pt x="49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2"/>
          <p:cNvSpPr/>
          <p:nvPr/>
        </p:nvSpPr>
        <p:spPr>
          <a:xfrm flipH="1">
            <a:off x="-48897" y="-44925"/>
            <a:ext cx="6304296" cy="5211800"/>
          </a:xfrm>
          <a:custGeom>
            <a:avLst/>
            <a:gdLst/>
            <a:ahLst/>
            <a:cxnLst/>
            <a:rect l="l" t="t" r="r" b="b"/>
            <a:pathLst>
              <a:path w="212965" h="208472" extrusionOk="0">
                <a:moveTo>
                  <a:pt x="0" y="208472"/>
                </a:moveTo>
                <a:lnTo>
                  <a:pt x="53466" y="0"/>
                </a:lnTo>
                <a:lnTo>
                  <a:pt x="212965" y="0"/>
                </a:lnTo>
                <a:lnTo>
                  <a:pt x="212965" y="208022"/>
                </a:lnTo>
                <a:close/>
              </a:path>
            </a:pathLst>
          </a:custGeom>
          <a:solidFill>
            <a:schemeClr val="dk1"/>
          </a:solidFill>
          <a:ln>
            <a:noFill/>
          </a:ln>
        </p:spPr>
      </p:sp>
      <p:sp>
        <p:nvSpPr>
          <p:cNvPr id="137" name="Google Shape;137;p22"/>
          <p:cNvSpPr txBox="1">
            <a:spLocks noGrp="1"/>
          </p:cNvSpPr>
          <p:nvPr>
            <p:ph type="ctrTitle"/>
          </p:nvPr>
        </p:nvSpPr>
        <p:spPr>
          <a:xfrm flipH="1">
            <a:off x="719950" y="540000"/>
            <a:ext cx="4052100" cy="1050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5500">
                <a:latin typeface="Lilita One"/>
                <a:ea typeface="Lilita One"/>
                <a:cs typeface="Lilita One"/>
                <a:sym typeface="Lilita One"/>
              </a:defRPr>
            </a:lvl1pPr>
            <a:lvl2pPr lvl="1" algn="l" rtl="0">
              <a:spcBef>
                <a:spcPts val="0"/>
              </a:spcBef>
              <a:spcAft>
                <a:spcPts val="0"/>
              </a:spcAft>
              <a:buSzPts val="5200"/>
              <a:buNone/>
              <a:defRPr sz="5200">
                <a:highlight>
                  <a:srgbClr val="291F4D"/>
                </a:highlight>
              </a:defRPr>
            </a:lvl2pPr>
            <a:lvl3pPr lvl="2" algn="l" rtl="0">
              <a:spcBef>
                <a:spcPts val="0"/>
              </a:spcBef>
              <a:spcAft>
                <a:spcPts val="0"/>
              </a:spcAft>
              <a:buSzPts val="5200"/>
              <a:buNone/>
              <a:defRPr sz="5200">
                <a:highlight>
                  <a:srgbClr val="291F4D"/>
                </a:highlight>
              </a:defRPr>
            </a:lvl3pPr>
            <a:lvl4pPr lvl="3" algn="l" rtl="0">
              <a:spcBef>
                <a:spcPts val="0"/>
              </a:spcBef>
              <a:spcAft>
                <a:spcPts val="0"/>
              </a:spcAft>
              <a:buSzPts val="5200"/>
              <a:buNone/>
              <a:defRPr sz="5200">
                <a:highlight>
                  <a:srgbClr val="291F4D"/>
                </a:highlight>
              </a:defRPr>
            </a:lvl4pPr>
            <a:lvl5pPr lvl="4" algn="l" rtl="0">
              <a:spcBef>
                <a:spcPts val="0"/>
              </a:spcBef>
              <a:spcAft>
                <a:spcPts val="0"/>
              </a:spcAft>
              <a:buSzPts val="5200"/>
              <a:buNone/>
              <a:defRPr sz="5200">
                <a:highlight>
                  <a:srgbClr val="291F4D"/>
                </a:highlight>
              </a:defRPr>
            </a:lvl5pPr>
            <a:lvl6pPr lvl="5" algn="l" rtl="0">
              <a:spcBef>
                <a:spcPts val="0"/>
              </a:spcBef>
              <a:spcAft>
                <a:spcPts val="0"/>
              </a:spcAft>
              <a:buSzPts val="5200"/>
              <a:buNone/>
              <a:defRPr sz="5200">
                <a:highlight>
                  <a:srgbClr val="291F4D"/>
                </a:highlight>
              </a:defRPr>
            </a:lvl6pPr>
            <a:lvl7pPr lvl="6" algn="l" rtl="0">
              <a:spcBef>
                <a:spcPts val="0"/>
              </a:spcBef>
              <a:spcAft>
                <a:spcPts val="0"/>
              </a:spcAft>
              <a:buSzPts val="5200"/>
              <a:buNone/>
              <a:defRPr sz="5200">
                <a:highlight>
                  <a:srgbClr val="291F4D"/>
                </a:highlight>
              </a:defRPr>
            </a:lvl7pPr>
            <a:lvl8pPr lvl="7" algn="l" rtl="0">
              <a:spcBef>
                <a:spcPts val="0"/>
              </a:spcBef>
              <a:spcAft>
                <a:spcPts val="0"/>
              </a:spcAft>
              <a:buSzPts val="5200"/>
              <a:buNone/>
              <a:defRPr sz="5200">
                <a:highlight>
                  <a:srgbClr val="291F4D"/>
                </a:highlight>
              </a:defRPr>
            </a:lvl8pPr>
            <a:lvl9pPr lvl="8" algn="l" rtl="0">
              <a:spcBef>
                <a:spcPts val="0"/>
              </a:spcBef>
              <a:spcAft>
                <a:spcPts val="0"/>
              </a:spcAft>
              <a:buSzPts val="5200"/>
              <a:buNone/>
              <a:defRPr sz="5200">
                <a:highlight>
                  <a:srgbClr val="291F4D"/>
                </a:highlight>
              </a:defRPr>
            </a:lvl9pPr>
          </a:lstStyle>
          <a:p>
            <a:endParaRPr/>
          </a:p>
        </p:txBody>
      </p:sp>
      <p:sp>
        <p:nvSpPr>
          <p:cNvPr id="138" name="Google Shape;138;p22"/>
          <p:cNvSpPr txBox="1">
            <a:spLocks noGrp="1"/>
          </p:cNvSpPr>
          <p:nvPr>
            <p:ph type="subTitle" idx="1"/>
          </p:nvPr>
        </p:nvSpPr>
        <p:spPr>
          <a:xfrm flipH="1">
            <a:off x="720000" y="1533125"/>
            <a:ext cx="4052100" cy="48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1pPr>
            <a:lvl2pPr lvl="1"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2pPr>
            <a:lvl3pPr lvl="2"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3pPr>
            <a:lvl4pPr lvl="3"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4pPr>
            <a:lvl5pPr lvl="4"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5pPr>
            <a:lvl6pPr lvl="5"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6pPr>
            <a:lvl7pPr lvl="6"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7pPr>
            <a:lvl8pPr lvl="7"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8pPr>
            <a:lvl9pPr lvl="8" rtl="0">
              <a:lnSpc>
                <a:spcPct val="100000"/>
              </a:lnSpc>
              <a:spcBef>
                <a:spcPts val="0"/>
              </a:spcBef>
              <a:spcAft>
                <a:spcPts val="0"/>
              </a:spcAft>
              <a:buClr>
                <a:schemeClr val="lt2"/>
              </a:buClr>
              <a:buSzPts val="2100"/>
              <a:buFont typeface="Lilita One"/>
              <a:buNone/>
              <a:defRPr sz="2100">
                <a:solidFill>
                  <a:schemeClr val="lt2"/>
                </a:solidFill>
                <a:latin typeface="Lilita One"/>
                <a:ea typeface="Lilita One"/>
                <a:cs typeface="Lilita One"/>
                <a:sym typeface="Lilita One"/>
              </a:defRPr>
            </a:lvl9pPr>
          </a:lstStyle>
          <a:p>
            <a:endParaRPr/>
          </a:p>
        </p:txBody>
      </p:sp>
      <p:sp>
        <p:nvSpPr>
          <p:cNvPr id="139" name="Google Shape;139;p22"/>
          <p:cNvSpPr txBox="1">
            <a:spLocks noGrp="1"/>
          </p:cNvSpPr>
          <p:nvPr>
            <p:ph type="subTitle" idx="2"/>
          </p:nvPr>
        </p:nvSpPr>
        <p:spPr>
          <a:xfrm flipH="1">
            <a:off x="720000" y="1962150"/>
            <a:ext cx="40521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22"/>
          <p:cNvSpPr txBox="1"/>
          <p:nvPr/>
        </p:nvSpPr>
        <p:spPr>
          <a:xfrm>
            <a:off x="720000" y="3493650"/>
            <a:ext cx="4149600" cy="716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300"/>
              </a:spcBef>
              <a:spcAft>
                <a:spcPts val="0"/>
              </a:spcAft>
              <a:buNone/>
            </a:pPr>
            <a:r>
              <a:rPr lang="en" sz="1200" b="1">
                <a:solidFill>
                  <a:schemeClr val="accent1"/>
                </a:solidFill>
                <a:latin typeface="Roboto Condensed"/>
                <a:ea typeface="Roboto Condensed"/>
                <a:cs typeface="Roboto Condensed"/>
                <a:sym typeface="Roboto Condensed"/>
              </a:rPr>
              <a:t>CREDITS: </a:t>
            </a:r>
            <a:r>
              <a:rPr lang="en" sz="1200">
                <a:solidFill>
                  <a:schemeClr val="accent1"/>
                </a:solidFill>
                <a:latin typeface="Roboto Condensed"/>
                <a:ea typeface="Roboto Condensed"/>
                <a:cs typeface="Roboto Condensed"/>
                <a:sym typeface="Roboto Condensed"/>
              </a:rPr>
              <a:t>This presentation template was created by </a:t>
            </a:r>
            <a:r>
              <a:rPr lang="en" sz="1200" b="1">
                <a:solidFill>
                  <a:schemeClr val="accent1"/>
                </a:solidFill>
                <a:uFill>
                  <a:noFill/>
                </a:uFill>
                <a:latin typeface="Roboto Condensed"/>
                <a:ea typeface="Roboto Condensed"/>
                <a:cs typeface="Roboto Condensed"/>
                <a:sym typeface="Roboto Condensed"/>
                <a:hlinkClick r:id="rId2">
                  <a:extLst>
                    <a:ext uri="{A12FA001-AC4F-418D-AE19-62706E023703}">
                      <ahyp:hlinkClr xmlns:ahyp="http://schemas.microsoft.com/office/drawing/2018/hyperlinkcolor" val="tx"/>
                    </a:ext>
                  </a:extLst>
                </a:hlinkClick>
              </a:rPr>
              <a:t>Slidesgo</a:t>
            </a:r>
            <a:r>
              <a:rPr lang="en" sz="1200">
                <a:solidFill>
                  <a:schemeClr val="accent1"/>
                </a:solidFill>
                <a:latin typeface="Roboto Condensed"/>
                <a:ea typeface="Roboto Condensed"/>
                <a:cs typeface="Roboto Condensed"/>
                <a:sym typeface="Roboto Condensed"/>
              </a:rPr>
              <a:t>, including icons by </a:t>
            </a:r>
            <a:r>
              <a:rPr lang="en" sz="1200" b="1">
                <a:solidFill>
                  <a:schemeClr val="accent1"/>
                </a:solidFill>
                <a:uFill>
                  <a:noFill/>
                </a:uFill>
                <a:latin typeface="Roboto Condensed"/>
                <a:ea typeface="Roboto Condensed"/>
                <a:cs typeface="Roboto Condensed"/>
                <a:sym typeface="Roboto Condensed"/>
                <a:hlinkClick r:id="rId3">
                  <a:extLst>
                    <a:ext uri="{A12FA001-AC4F-418D-AE19-62706E023703}">
                      <ahyp:hlinkClr xmlns:ahyp="http://schemas.microsoft.com/office/drawing/2018/hyperlinkcolor" val="tx"/>
                    </a:ext>
                  </a:extLst>
                </a:hlinkClick>
              </a:rPr>
              <a:t>Flaticon</a:t>
            </a:r>
            <a:r>
              <a:rPr lang="en" sz="1200">
                <a:solidFill>
                  <a:schemeClr val="accent1"/>
                </a:solidFill>
                <a:latin typeface="Roboto Condensed"/>
                <a:ea typeface="Roboto Condensed"/>
                <a:cs typeface="Roboto Condensed"/>
                <a:sym typeface="Roboto Condensed"/>
              </a:rPr>
              <a:t>, and infographics &amp; images by </a:t>
            </a:r>
            <a:r>
              <a:rPr lang="en" sz="1200" b="1">
                <a:solidFill>
                  <a:schemeClr val="accent1"/>
                </a:solidFill>
                <a:uFill>
                  <a:noFill/>
                </a:uFill>
                <a:latin typeface="Roboto Condensed"/>
                <a:ea typeface="Roboto Condensed"/>
                <a:cs typeface="Roboto Condensed"/>
                <a:sym typeface="Roboto Condensed"/>
                <a:hlinkClick r:id="rId4">
                  <a:extLst>
                    <a:ext uri="{A12FA001-AC4F-418D-AE19-62706E023703}">
                      <ahyp:hlinkClr xmlns:ahyp="http://schemas.microsoft.com/office/drawing/2018/hyperlinkcolor" val="tx"/>
                    </a:ext>
                  </a:extLst>
                </a:hlinkClick>
              </a:rPr>
              <a:t>Freepik</a:t>
            </a:r>
            <a:endParaRPr b="1">
              <a:solidFill>
                <a:schemeClr val="accent1"/>
              </a:solidFill>
              <a:latin typeface="Roboto Condensed"/>
              <a:ea typeface="Roboto Condensed"/>
              <a:cs typeface="Roboto Condensed"/>
              <a:sym typeface="Roboto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1"/>
              </a:buClr>
              <a:buSzPts val="3200"/>
              <a:buFont typeface="Lilita One"/>
              <a:buNone/>
              <a:defRPr sz="3200">
                <a:solidFill>
                  <a:schemeClr val="accent1"/>
                </a:solidFill>
                <a:latin typeface="Lilita One"/>
                <a:ea typeface="Lilita One"/>
                <a:cs typeface="Lilita One"/>
                <a:sym typeface="Lilita One"/>
              </a:defRPr>
            </a:lvl1pPr>
            <a:lvl2pPr lvl="1"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2pPr>
            <a:lvl3pPr lvl="2"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3pPr>
            <a:lvl4pPr lvl="3"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4pPr>
            <a:lvl5pPr lvl="4"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5pPr>
            <a:lvl6pPr lvl="5"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6pPr>
            <a:lvl7pPr lvl="6"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7pPr>
            <a:lvl8pPr lvl="7"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8pPr>
            <a:lvl9pPr lvl="8" algn="ctr">
              <a:spcBef>
                <a:spcPts val="0"/>
              </a:spcBef>
              <a:spcAft>
                <a:spcPts val="0"/>
              </a:spcAft>
              <a:buClr>
                <a:schemeClr val="accent1"/>
              </a:buClr>
              <a:buSzPts val="3200"/>
              <a:buFont typeface="Bubblegum Sans"/>
              <a:buNone/>
              <a:defRPr sz="3200">
                <a:solidFill>
                  <a:schemeClr val="accent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746825"/>
            <a:ext cx="7704000" cy="28221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1pPr>
            <a:lvl2pPr marL="914400" lvl="1"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2pPr>
            <a:lvl3pPr marL="1371600" lvl="2"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3pPr>
            <a:lvl4pPr marL="1828800" lvl="3"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4pPr>
            <a:lvl5pPr marL="2286000" lvl="4"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5pPr>
            <a:lvl6pPr marL="2743200" lvl="5"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6pPr>
            <a:lvl7pPr marL="3200400" lvl="6"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7pPr>
            <a:lvl8pPr marL="3657600" lvl="7"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8pPr>
            <a:lvl9pPr marL="4114800" lvl="8" indent="-330200">
              <a:lnSpc>
                <a:spcPct val="100000"/>
              </a:lnSpc>
              <a:spcBef>
                <a:spcPts val="0"/>
              </a:spcBef>
              <a:spcAft>
                <a:spcPts val="0"/>
              </a:spcAft>
              <a:buClr>
                <a:schemeClr val="accent1"/>
              </a:buClr>
              <a:buSzPts val="1600"/>
              <a:buFont typeface="Roboto Condensed"/>
              <a:buChar char="■"/>
              <a:defRPr sz="1600">
                <a:solidFill>
                  <a:schemeClr val="accent1"/>
                </a:solidFill>
                <a:latin typeface="Roboto Condensed"/>
                <a:ea typeface="Roboto Condensed"/>
                <a:cs typeface="Roboto Condensed"/>
                <a:sym typeface="Roboto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8" r:id="rId5"/>
    <p:sldLayoutId id="2147483659" r:id="rId6"/>
    <p:sldLayoutId id="2147483663" r:id="rId7"/>
    <p:sldLayoutId id="2147483665" r:id="rId8"/>
    <p:sldLayoutId id="21474836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40">
          <p15:clr>
            <a:srgbClr val="EA4335"/>
          </p15:clr>
        </p15:guide>
        <p15:guide id="9" orient="horz" pos="2903">
          <p15:clr>
            <a:srgbClr val="EA4335"/>
          </p15:clr>
        </p15:guide>
        <p15:guide id="10" orient="horz" pos="324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gif"/></Relationships>
</file>

<file path=ppt/slides/_rels/slide17.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gif"/></Relationships>
</file>

<file path=ppt/slides/_rels/slide18.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9.gif"/></Relationships>
</file>

<file path=ppt/slides/_rels/slide19.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1.gif"/></Relationships>
</file>

<file path=ppt/slides/_rels/slide21.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gif"/></Relationships>
</file>

<file path=ppt/slides/_rels/slide22.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3.gif"/></Relationships>
</file>

<file path=ppt/slides/_rels/slide23.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gif"/></Relationships>
</file>

<file path=ppt/slides/_rels/slide24.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8.gif"/></Relationships>
</file>

<file path=ppt/slides/_rels/slide26.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gif"/></Relationships>
</file>

<file path=ppt/slides/_rels/slide27.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7.gif"/></Relationships>
</file>

<file path=ppt/slides/_rels/slide31.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8.gif"/></Relationships>
</file>

<file path=ppt/slides/_rels/slide32.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9.gif"/></Relationships>
</file>

<file path=ppt/slides/_rels/slide33.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0.gif"/></Relationships>
</file>

<file path=ppt/slides/_rels/slide34.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gif"/></Relationships>
</file>

<file path=ppt/slides/_rels/slide37.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gif"/></Relationships>
</file>

<file path=ppt/slides/_rels/slide38.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hyperlink" Target="https://sportwiki.to/%D0%9F%D1%80%D0%B5%D1%81%D1%81_-_%D1%83%D0%BF%D1%80%D0%B0%D0%B6%D0%BD%D0%B5%D0%BD%D0%B8%D1%8F_%D0%B8_%D0%BE%D1%81%D0%BE%D0%B1%D0%B5%D0%BD%D0%BD%D0%BE%D1%81%D1%82%D0%B8_%D1%82%D1%80%D0%B5%D0%BD%D0%B8%D1%80%D0%BE%D0%B2%D0%BA%D0%B8"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3.gif"/></Relationships>
</file>

<file path=ppt/slides/_rels/slide4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4817779" y="255419"/>
            <a:ext cx="4259766" cy="2562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ru-RU" dirty="0"/>
              <a:t>Упражнения на пресс</a:t>
            </a:r>
            <a:r>
              <a:rPr lang="en" dirty="0"/>
              <a:t>      </a:t>
            </a:r>
            <a:endParaRPr dirty="0"/>
          </a:p>
        </p:txBody>
      </p:sp>
      <p:sp>
        <p:nvSpPr>
          <p:cNvPr id="158" name="Google Shape;158;p27"/>
          <p:cNvSpPr txBox="1">
            <a:spLocks noGrp="1"/>
          </p:cNvSpPr>
          <p:nvPr>
            <p:ph type="subTitle" idx="1"/>
          </p:nvPr>
        </p:nvSpPr>
        <p:spPr>
          <a:xfrm>
            <a:off x="5053557" y="2975746"/>
            <a:ext cx="4023988" cy="1285475"/>
          </a:xfrm>
          <a:prstGeom prst="rect">
            <a:avLst/>
          </a:prstGeom>
        </p:spPr>
        <p:txBody>
          <a:bodyPr spcFirstLastPara="1" wrap="square" lIns="91425" tIns="91425" rIns="91425" bIns="91425" anchor="t" anchorCtr="0">
            <a:noAutofit/>
          </a:bodyPr>
          <a:lstStyle/>
          <a:p>
            <a:pPr marL="0" indent="0" algn="ctr"/>
            <a:r>
              <a:rPr lang="ru-RU" dirty="0">
                <a:latin typeface="Roboto Condensed" panose="02000000000000000000" pitchFamily="2" charset="0"/>
                <a:ea typeface="Roboto Condensed" panose="02000000000000000000" pitchFamily="2" charset="0"/>
                <a:cs typeface="Roboto Condensed" panose="02000000000000000000" pitchFamily="2" charset="0"/>
              </a:rPr>
              <a:t>   Методическое пособие  </a:t>
            </a:r>
          </a:p>
          <a:p>
            <a:pPr marL="0" lvl="0" indent="0" algn="r" rtl="0">
              <a:spcBef>
                <a:spcPts val="0"/>
              </a:spcBef>
              <a:spcAft>
                <a:spcPts val="0"/>
              </a:spcAft>
              <a:buNone/>
            </a:pPr>
            <a:endParaRPr dirty="0"/>
          </a:p>
        </p:txBody>
      </p:sp>
      <p:grpSp>
        <p:nvGrpSpPr>
          <p:cNvPr id="228" name="Google Shape;2054;p51">
            <a:extLst>
              <a:ext uri="{FF2B5EF4-FFF2-40B4-BE49-F238E27FC236}">
                <a16:creationId xmlns:a16="http://schemas.microsoft.com/office/drawing/2014/main" id="{CA70E212-53DA-6D5D-C841-7F6AF76E2D1C}"/>
              </a:ext>
            </a:extLst>
          </p:cNvPr>
          <p:cNvGrpSpPr/>
          <p:nvPr/>
        </p:nvGrpSpPr>
        <p:grpSpPr>
          <a:xfrm>
            <a:off x="649389" y="1013873"/>
            <a:ext cx="3676833" cy="3400088"/>
            <a:chOff x="5221810" y="1563418"/>
            <a:chExt cx="3676833" cy="3400088"/>
          </a:xfrm>
        </p:grpSpPr>
        <p:sp>
          <p:nvSpPr>
            <p:cNvPr id="229" name="Google Shape;2055;p51">
              <a:extLst>
                <a:ext uri="{FF2B5EF4-FFF2-40B4-BE49-F238E27FC236}">
                  <a16:creationId xmlns:a16="http://schemas.microsoft.com/office/drawing/2014/main" id="{D25233D4-3E40-934A-3D90-9F62D7B649B8}"/>
                </a:ext>
              </a:extLst>
            </p:cNvPr>
            <p:cNvSpPr/>
            <p:nvPr/>
          </p:nvSpPr>
          <p:spPr>
            <a:xfrm>
              <a:off x="6662258" y="3295248"/>
              <a:ext cx="677145" cy="864206"/>
            </a:xfrm>
            <a:custGeom>
              <a:avLst/>
              <a:gdLst/>
              <a:ahLst/>
              <a:cxnLst/>
              <a:rect l="l" t="t" r="r" b="b"/>
              <a:pathLst>
                <a:path w="5250" h="6702" extrusionOk="0">
                  <a:moveTo>
                    <a:pt x="3494" y="0"/>
                  </a:moveTo>
                  <a:cubicBezTo>
                    <a:pt x="3384" y="0"/>
                    <a:pt x="3284" y="52"/>
                    <a:pt x="3201" y="172"/>
                  </a:cubicBezTo>
                  <a:cubicBezTo>
                    <a:pt x="2638" y="982"/>
                    <a:pt x="1839" y="2392"/>
                    <a:pt x="709" y="2392"/>
                  </a:cubicBezTo>
                  <a:cubicBezTo>
                    <a:pt x="654" y="2392"/>
                    <a:pt x="598" y="2389"/>
                    <a:pt x="541" y="2382"/>
                  </a:cubicBezTo>
                  <a:lnTo>
                    <a:pt x="1" y="6701"/>
                  </a:lnTo>
                  <a:cubicBezTo>
                    <a:pt x="1" y="6701"/>
                    <a:pt x="1321" y="6511"/>
                    <a:pt x="1941" y="6181"/>
                  </a:cubicBezTo>
                  <a:cubicBezTo>
                    <a:pt x="2901" y="5671"/>
                    <a:pt x="3521" y="4351"/>
                    <a:pt x="4250" y="3982"/>
                  </a:cubicBezTo>
                  <a:cubicBezTo>
                    <a:pt x="4990" y="3611"/>
                    <a:pt x="5250" y="1971"/>
                    <a:pt x="5250" y="1971"/>
                  </a:cubicBezTo>
                  <a:cubicBezTo>
                    <a:pt x="5250" y="1971"/>
                    <a:pt x="4176" y="0"/>
                    <a:pt x="34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56;p51">
              <a:extLst>
                <a:ext uri="{FF2B5EF4-FFF2-40B4-BE49-F238E27FC236}">
                  <a16:creationId xmlns:a16="http://schemas.microsoft.com/office/drawing/2014/main" id="{AD2102B7-0BE7-2F7B-AD52-2A7C21A4C506}"/>
                </a:ext>
              </a:extLst>
            </p:cNvPr>
            <p:cNvSpPr/>
            <p:nvPr/>
          </p:nvSpPr>
          <p:spPr>
            <a:xfrm>
              <a:off x="6648071" y="3456110"/>
              <a:ext cx="338057" cy="711919"/>
            </a:xfrm>
            <a:custGeom>
              <a:avLst/>
              <a:gdLst/>
              <a:ahLst/>
              <a:cxnLst/>
              <a:rect l="l" t="t" r="r" b="b"/>
              <a:pathLst>
                <a:path w="2621" h="5521" extrusionOk="0">
                  <a:moveTo>
                    <a:pt x="2501" y="1"/>
                  </a:moveTo>
                  <a:cubicBezTo>
                    <a:pt x="2027" y="632"/>
                    <a:pt x="1433" y="1211"/>
                    <a:pt x="711" y="1211"/>
                  </a:cubicBezTo>
                  <a:cubicBezTo>
                    <a:pt x="655" y="1211"/>
                    <a:pt x="598" y="1208"/>
                    <a:pt x="541" y="1201"/>
                  </a:cubicBezTo>
                  <a:lnTo>
                    <a:pt x="1" y="5520"/>
                  </a:lnTo>
                  <a:cubicBezTo>
                    <a:pt x="1" y="5520"/>
                    <a:pt x="1321" y="5330"/>
                    <a:pt x="1941" y="5000"/>
                  </a:cubicBezTo>
                  <a:cubicBezTo>
                    <a:pt x="2190" y="4870"/>
                    <a:pt x="2410" y="4680"/>
                    <a:pt x="2621" y="4470"/>
                  </a:cubicBezTo>
                  <a:lnTo>
                    <a:pt x="2621" y="4470"/>
                  </a:lnTo>
                  <a:cubicBezTo>
                    <a:pt x="2430" y="4542"/>
                    <a:pt x="2266" y="4575"/>
                    <a:pt x="2126" y="4575"/>
                  </a:cubicBezTo>
                  <a:cubicBezTo>
                    <a:pt x="683" y="4575"/>
                    <a:pt x="1808" y="1058"/>
                    <a:pt x="2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57;p51">
              <a:extLst>
                <a:ext uri="{FF2B5EF4-FFF2-40B4-BE49-F238E27FC236}">
                  <a16:creationId xmlns:a16="http://schemas.microsoft.com/office/drawing/2014/main" id="{5D64AF9E-EEA0-17D2-CF39-342337E2487F}"/>
                </a:ext>
              </a:extLst>
            </p:cNvPr>
            <p:cNvSpPr/>
            <p:nvPr/>
          </p:nvSpPr>
          <p:spPr>
            <a:xfrm>
              <a:off x="5595723" y="3084741"/>
              <a:ext cx="776589" cy="601024"/>
            </a:xfrm>
            <a:custGeom>
              <a:avLst/>
              <a:gdLst/>
              <a:ahLst/>
              <a:cxnLst/>
              <a:rect l="l" t="t" r="r" b="b"/>
              <a:pathLst>
                <a:path w="6021" h="4661" extrusionOk="0">
                  <a:moveTo>
                    <a:pt x="2611" y="0"/>
                  </a:moveTo>
                  <a:cubicBezTo>
                    <a:pt x="2263" y="0"/>
                    <a:pt x="1873" y="99"/>
                    <a:pt x="1470" y="331"/>
                  </a:cubicBezTo>
                  <a:cubicBezTo>
                    <a:pt x="170" y="481"/>
                    <a:pt x="241" y="1241"/>
                    <a:pt x="350" y="1631"/>
                  </a:cubicBezTo>
                  <a:cubicBezTo>
                    <a:pt x="470" y="2031"/>
                    <a:pt x="590" y="2251"/>
                    <a:pt x="301" y="2581"/>
                  </a:cubicBezTo>
                  <a:cubicBezTo>
                    <a:pt x="1" y="2921"/>
                    <a:pt x="350" y="3310"/>
                    <a:pt x="541" y="3670"/>
                  </a:cubicBezTo>
                  <a:cubicBezTo>
                    <a:pt x="721" y="4021"/>
                    <a:pt x="421" y="4250"/>
                    <a:pt x="461" y="4661"/>
                  </a:cubicBezTo>
                  <a:lnTo>
                    <a:pt x="6020" y="4661"/>
                  </a:lnTo>
                  <a:cubicBezTo>
                    <a:pt x="6020" y="4661"/>
                    <a:pt x="5850" y="3231"/>
                    <a:pt x="5310" y="2581"/>
                  </a:cubicBezTo>
                  <a:cubicBezTo>
                    <a:pt x="4770" y="1931"/>
                    <a:pt x="4060" y="2061"/>
                    <a:pt x="4010" y="1131"/>
                  </a:cubicBezTo>
                  <a:cubicBezTo>
                    <a:pt x="3982" y="513"/>
                    <a:pt x="3404" y="0"/>
                    <a:pt x="2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58;p51">
              <a:extLst>
                <a:ext uri="{FF2B5EF4-FFF2-40B4-BE49-F238E27FC236}">
                  <a16:creationId xmlns:a16="http://schemas.microsoft.com/office/drawing/2014/main" id="{4D8FD6A5-89AC-F820-5DD8-AABEAAEA7E5A}"/>
                </a:ext>
              </a:extLst>
            </p:cNvPr>
            <p:cNvSpPr/>
            <p:nvPr/>
          </p:nvSpPr>
          <p:spPr>
            <a:xfrm>
              <a:off x="5711805" y="3244765"/>
              <a:ext cx="379330" cy="425527"/>
            </a:xfrm>
            <a:custGeom>
              <a:avLst/>
              <a:gdLst/>
              <a:ahLst/>
              <a:cxnLst/>
              <a:rect l="l" t="t" r="r" b="b"/>
              <a:pathLst>
                <a:path w="2941" h="3300" extrusionOk="0">
                  <a:moveTo>
                    <a:pt x="2940" y="2319"/>
                  </a:moveTo>
                  <a:cubicBezTo>
                    <a:pt x="2939" y="2319"/>
                    <a:pt x="2939" y="2319"/>
                    <a:pt x="2938" y="2320"/>
                  </a:cubicBezTo>
                  <a:lnTo>
                    <a:pt x="2938" y="2320"/>
                  </a:lnTo>
                  <a:cubicBezTo>
                    <a:pt x="2939" y="2320"/>
                    <a:pt x="2940" y="2320"/>
                    <a:pt x="2940" y="2320"/>
                  </a:cubicBezTo>
                  <a:cubicBezTo>
                    <a:pt x="2940" y="2320"/>
                    <a:pt x="2940" y="2320"/>
                    <a:pt x="2940" y="2320"/>
                  </a:cubicBezTo>
                  <a:cubicBezTo>
                    <a:pt x="2940" y="2319"/>
                    <a:pt x="2940" y="2319"/>
                    <a:pt x="2940" y="2319"/>
                  </a:cubicBezTo>
                  <a:close/>
                  <a:moveTo>
                    <a:pt x="610" y="0"/>
                  </a:moveTo>
                  <a:cubicBezTo>
                    <a:pt x="261" y="250"/>
                    <a:pt x="381" y="560"/>
                    <a:pt x="290" y="860"/>
                  </a:cubicBezTo>
                  <a:cubicBezTo>
                    <a:pt x="210" y="1170"/>
                    <a:pt x="1" y="1290"/>
                    <a:pt x="1" y="1290"/>
                  </a:cubicBezTo>
                  <a:lnTo>
                    <a:pt x="110" y="1530"/>
                  </a:lnTo>
                  <a:cubicBezTo>
                    <a:pt x="150" y="1930"/>
                    <a:pt x="310" y="2180"/>
                    <a:pt x="450" y="2329"/>
                  </a:cubicBezTo>
                  <a:cubicBezTo>
                    <a:pt x="561" y="2440"/>
                    <a:pt x="710" y="2489"/>
                    <a:pt x="861" y="2489"/>
                  </a:cubicBezTo>
                  <a:lnTo>
                    <a:pt x="1370" y="2489"/>
                  </a:lnTo>
                  <a:lnTo>
                    <a:pt x="2010" y="3300"/>
                  </a:lnTo>
                  <a:cubicBezTo>
                    <a:pt x="2010" y="3300"/>
                    <a:pt x="2888" y="2347"/>
                    <a:pt x="2938" y="2320"/>
                  </a:cubicBezTo>
                  <a:lnTo>
                    <a:pt x="2938" y="2320"/>
                  </a:lnTo>
                  <a:cubicBezTo>
                    <a:pt x="2883" y="2289"/>
                    <a:pt x="1841" y="1190"/>
                    <a:pt x="1841" y="1190"/>
                  </a:cubicBezTo>
                  <a:lnTo>
                    <a:pt x="1841" y="1190"/>
                  </a:lnTo>
                  <a:cubicBezTo>
                    <a:pt x="1847" y="1190"/>
                    <a:pt x="1853" y="1190"/>
                    <a:pt x="1859" y="1190"/>
                  </a:cubicBezTo>
                  <a:cubicBezTo>
                    <a:pt x="2191" y="1190"/>
                    <a:pt x="2205" y="659"/>
                    <a:pt x="1910" y="610"/>
                  </a:cubicBezTo>
                  <a:cubicBezTo>
                    <a:pt x="1902" y="608"/>
                    <a:pt x="1895" y="607"/>
                    <a:pt x="1887" y="607"/>
                  </a:cubicBezTo>
                  <a:cubicBezTo>
                    <a:pt x="1748" y="607"/>
                    <a:pt x="1641" y="850"/>
                    <a:pt x="1641" y="850"/>
                  </a:cubicBezTo>
                  <a:cubicBezTo>
                    <a:pt x="990" y="600"/>
                    <a:pt x="610"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59;p51">
              <a:extLst>
                <a:ext uri="{FF2B5EF4-FFF2-40B4-BE49-F238E27FC236}">
                  <a16:creationId xmlns:a16="http://schemas.microsoft.com/office/drawing/2014/main" id="{254512C1-0D1F-DD27-288B-8C52CE631FD3}"/>
                </a:ext>
              </a:extLst>
            </p:cNvPr>
            <p:cNvSpPr/>
            <p:nvPr/>
          </p:nvSpPr>
          <p:spPr>
            <a:xfrm>
              <a:off x="5947839" y="3492344"/>
              <a:ext cx="780329" cy="778972"/>
            </a:xfrm>
            <a:custGeom>
              <a:avLst/>
              <a:gdLst/>
              <a:ahLst/>
              <a:cxnLst/>
              <a:rect l="l" t="t" r="r" b="b"/>
              <a:pathLst>
                <a:path w="6050" h="6041" extrusionOk="0">
                  <a:moveTo>
                    <a:pt x="2582" y="0"/>
                  </a:moveTo>
                  <a:cubicBezTo>
                    <a:pt x="1286" y="0"/>
                    <a:pt x="416" y="697"/>
                    <a:pt x="0" y="1429"/>
                  </a:cubicBezTo>
                  <a:lnTo>
                    <a:pt x="580" y="4509"/>
                  </a:lnTo>
                  <a:cubicBezTo>
                    <a:pt x="580" y="4509"/>
                    <a:pt x="1280" y="5549"/>
                    <a:pt x="1950" y="5909"/>
                  </a:cubicBezTo>
                  <a:cubicBezTo>
                    <a:pt x="2117" y="5999"/>
                    <a:pt x="2300" y="6040"/>
                    <a:pt x="2483" y="6040"/>
                  </a:cubicBezTo>
                  <a:cubicBezTo>
                    <a:pt x="2707" y="6040"/>
                    <a:pt x="2932" y="5979"/>
                    <a:pt x="3130" y="5869"/>
                  </a:cubicBezTo>
                  <a:cubicBezTo>
                    <a:pt x="3390" y="5729"/>
                    <a:pt x="3680" y="5539"/>
                    <a:pt x="3850" y="5299"/>
                  </a:cubicBezTo>
                  <a:cubicBezTo>
                    <a:pt x="3850" y="5299"/>
                    <a:pt x="5180" y="5419"/>
                    <a:pt x="6050" y="5439"/>
                  </a:cubicBezTo>
                  <a:cubicBezTo>
                    <a:pt x="5720" y="3840"/>
                    <a:pt x="5870" y="1849"/>
                    <a:pt x="5970" y="920"/>
                  </a:cubicBezTo>
                  <a:cubicBezTo>
                    <a:pt x="5520" y="829"/>
                    <a:pt x="5020" y="669"/>
                    <a:pt x="4440" y="420"/>
                  </a:cubicBezTo>
                  <a:cubicBezTo>
                    <a:pt x="3747" y="124"/>
                    <a:pt x="3127" y="0"/>
                    <a:pt x="2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060;p51">
              <a:extLst>
                <a:ext uri="{FF2B5EF4-FFF2-40B4-BE49-F238E27FC236}">
                  <a16:creationId xmlns:a16="http://schemas.microsoft.com/office/drawing/2014/main" id="{4ED13495-6571-4BBB-11DD-0B3179056B4F}"/>
                </a:ext>
              </a:extLst>
            </p:cNvPr>
            <p:cNvSpPr/>
            <p:nvPr/>
          </p:nvSpPr>
          <p:spPr>
            <a:xfrm>
              <a:off x="6018778" y="3933215"/>
              <a:ext cx="189601" cy="315921"/>
            </a:xfrm>
            <a:custGeom>
              <a:avLst/>
              <a:gdLst/>
              <a:ahLst/>
              <a:cxnLst/>
              <a:rect l="l" t="t" r="r" b="b"/>
              <a:pathLst>
                <a:path w="1470" h="2450" extrusionOk="0">
                  <a:moveTo>
                    <a:pt x="460" y="1"/>
                  </a:moveTo>
                  <a:lnTo>
                    <a:pt x="0" y="940"/>
                  </a:lnTo>
                  <a:lnTo>
                    <a:pt x="30" y="1090"/>
                  </a:lnTo>
                  <a:cubicBezTo>
                    <a:pt x="30" y="1090"/>
                    <a:pt x="680" y="2070"/>
                    <a:pt x="1340" y="2450"/>
                  </a:cubicBezTo>
                  <a:lnTo>
                    <a:pt x="1470" y="210"/>
                  </a:lnTo>
                  <a:lnTo>
                    <a:pt x="4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61;p51">
              <a:extLst>
                <a:ext uri="{FF2B5EF4-FFF2-40B4-BE49-F238E27FC236}">
                  <a16:creationId xmlns:a16="http://schemas.microsoft.com/office/drawing/2014/main" id="{A018AB31-C8EC-9D31-AFE7-6D5F059D6847}"/>
                </a:ext>
              </a:extLst>
            </p:cNvPr>
            <p:cNvSpPr/>
            <p:nvPr/>
          </p:nvSpPr>
          <p:spPr>
            <a:xfrm>
              <a:off x="7060807" y="1563418"/>
              <a:ext cx="1837836" cy="3400088"/>
            </a:xfrm>
            <a:custGeom>
              <a:avLst/>
              <a:gdLst/>
              <a:ahLst/>
              <a:cxnLst/>
              <a:rect l="l" t="t" r="r" b="b"/>
              <a:pathLst>
                <a:path w="14249" h="26368" extrusionOk="0">
                  <a:moveTo>
                    <a:pt x="3700" y="0"/>
                  </a:moveTo>
                  <a:cubicBezTo>
                    <a:pt x="3700" y="0"/>
                    <a:pt x="3330" y="100"/>
                    <a:pt x="3360" y="370"/>
                  </a:cubicBezTo>
                  <a:cubicBezTo>
                    <a:pt x="3380" y="640"/>
                    <a:pt x="4240" y="2410"/>
                    <a:pt x="4240" y="2410"/>
                  </a:cubicBezTo>
                  <a:cubicBezTo>
                    <a:pt x="4240" y="2410"/>
                    <a:pt x="4240" y="3591"/>
                    <a:pt x="5221" y="3591"/>
                  </a:cubicBezTo>
                  <a:cubicBezTo>
                    <a:pt x="5323" y="3591"/>
                    <a:pt x="5435" y="3578"/>
                    <a:pt x="5560" y="3550"/>
                  </a:cubicBezTo>
                  <a:cubicBezTo>
                    <a:pt x="5560" y="3550"/>
                    <a:pt x="6920" y="4650"/>
                    <a:pt x="7580" y="5980"/>
                  </a:cubicBezTo>
                  <a:cubicBezTo>
                    <a:pt x="8249" y="7309"/>
                    <a:pt x="8609" y="8280"/>
                    <a:pt x="9560" y="9329"/>
                  </a:cubicBezTo>
                  <a:cubicBezTo>
                    <a:pt x="8180" y="9779"/>
                    <a:pt x="5520" y="10809"/>
                    <a:pt x="4020" y="11109"/>
                  </a:cubicBezTo>
                  <a:cubicBezTo>
                    <a:pt x="1410" y="11629"/>
                    <a:pt x="430" y="12819"/>
                    <a:pt x="1" y="13669"/>
                  </a:cubicBezTo>
                  <a:cubicBezTo>
                    <a:pt x="1" y="13669"/>
                    <a:pt x="1050" y="14819"/>
                    <a:pt x="1050" y="17479"/>
                  </a:cubicBezTo>
                  <a:lnTo>
                    <a:pt x="1560" y="17248"/>
                  </a:lnTo>
                  <a:cubicBezTo>
                    <a:pt x="1560" y="17248"/>
                    <a:pt x="3830" y="22428"/>
                    <a:pt x="5440" y="25087"/>
                  </a:cubicBezTo>
                  <a:cubicBezTo>
                    <a:pt x="5920" y="25878"/>
                    <a:pt x="6780" y="26367"/>
                    <a:pt x="7709" y="26367"/>
                  </a:cubicBezTo>
                  <a:cubicBezTo>
                    <a:pt x="8529" y="26367"/>
                    <a:pt x="9249" y="25847"/>
                    <a:pt x="9520" y="25078"/>
                  </a:cubicBezTo>
                  <a:cubicBezTo>
                    <a:pt x="10149" y="23208"/>
                    <a:pt x="11389" y="18059"/>
                    <a:pt x="12239" y="14419"/>
                  </a:cubicBezTo>
                  <a:cubicBezTo>
                    <a:pt x="12369" y="13909"/>
                    <a:pt x="12579" y="13429"/>
                    <a:pt x="12869" y="12999"/>
                  </a:cubicBezTo>
                  <a:lnTo>
                    <a:pt x="13369" y="12249"/>
                  </a:lnTo>
                  <a:lnTo>
                    <a:pt x="14249" y="11259"/>
                  </a:lnTo>
                  <a:lnTo>
                    <a:pt x="14229" y="11229"/>
                  </a:lnTo>
                  <a:cubicBezTo>
                    <a:pt x="14156" y="11124"/>
                    <a:pt x="14037" y="11058"/>
                    <a:pt x="13915" y="11058"/>
                  </a:cubicBezTo>
                  <a:cubicBezTo>
                    <a:pt x="13886" y="11058"/>
                    <a:pt x="13857" y="11061"/>
                    <a:pt x="13829" y="11069"/>
                  </a:cubicBezTo>
                  <a:cubicBezTo>
                    <a:pt x="13399" y="11179"/>
                    <a:pt x="12559" y="11459"/>
                    <a:pt x="12299" y="11999"/>
                  </a:cubicBezTo>
                  <a:cubicBezTo>
                    <a:pt x="12029" y="12569"/>
                    <a:pt x="11319" y="12549"/>
                    <a:pt x="10819" y="12709"/>
                  </a:cubicBezTo>
                  <a:cubicBezTo>
                    <a:pt x="10449" y="12829"/>
                    <a:pt x="10609" y="13339"/>
                    <a:pt x="10859" y="13679"/>
                  </a:cubicBezTo>
                  <a:cubicBezTo>
                    <a:pt x="11009" y="13889"/>
                    <a:pt x="11069" y="14149"/>
                    <a:pt x="10989" y="14399"/>
                  </a:cubicBezTo>
                  <a:cubicBezTo>
                    <a:pt x="10839" y="14869"/>
                    <a:pt x="10559" y="15659"/>
                    <a:pt x="10129" y="16508"/>
                  </a:cubicBezTo>
                  <a:cubicBezTo>
                    <a:pt x="9200" y="18319"/>
                    <a:pt x="7700" y="19868"/>
                    <a:pt x="7669" y="22008"/>
                  </a:cubicBezTo>
                  <a:cubicBezTo>
                    <a:pt x="7669" y="22008"/>
                    <a:pt x="6350" y="17488"/>
                    <a:pt x="5280" y="15388"/>
                  </a:cubicBezTo>
                  <a:cubicBezTo>
                    <a:pt x="5280" y="15388"/>
                    <a:pt x="9840" y="13009"/>
                    <a:pt x="12489" y="11279"/>
                  </a:cubicBezTo>
                  <a:cubicBezTo>
                    <a:pt x="13139" y="10859"/>
                    <a:pt x="13499" y="10099"/>
                    <a:pt x="13399" y="9329"/>
                  </a:cubicBezTo>
                  <a:lnTo>
                    <a:pt x="13389" y="9300"/>
                  </a:lnTo>
                  <a:cubicBezTo>
                    <a:pt x="13309" y="8640"/>
                    <a:pt x="12979" y="8049"/>
                    <a:pt x="12479" y="7640"/>
                  </a:cubicBezTo>
                  <a:cubicBezTo>
                    <a:pt x="10699" y="6180"/>
                    <a:pt x="6469" y="2710"/>
                    <a:pt x="5850" y="2320"/>
                  </a:cubicBezTo>
                  <a:cubicBezTo>
                    <a:pt x="5200" y="1580"/>
                    <a:pt x="4620" y="1090"/>
                    <a:pt x="4080" y="670"/>
                  </a:cubicBezTo>
                  <a:lnTo>
                    <a:pt x="3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62;p51">
              <a:extLst>
                <a:ext uri="{FF2B5EF4-FFF2-40B4-BE49-F238E27FC236}">
                  <a16:creationId xmlns:a16="http://schemas.microsoft.com/office/drawing/2014/main" id="{AF40F381-C6AB-7348-1BC5-53E1CF522588}"/>
                </a:ext>
              </a:extLst>
            </p:cNvPr>
            <p:cNvSpPr/>
            <p:nvPr/>
          </p:nvSpPr>
          <p:spPr>
            <a:xfrm>
              <a:off x="8141531" y="2553606"/>
              <a:ext cx="282595" cy="218050"/>
            </a:xfrm>
            <a:custGeom>
              <a:avLst/>
              <a:gdLst/>
              <a:ahLst/>
              <a:cxnLst/>
              <a:rect l="l" t="t" r="r" b="b"/>
              <a:pathLst>
                <a:path w="2191" h="1691" extrusionOk="0">
                  <a:moveTo>
                    <a:pt x="181" y="190"/>
                  </a:moveTo>
                  <a:lnTo>
                    <a:pt x="2020" y="1410"/>
                  </a:lnTo>
                  <a:cubicBezTo>
                    <a:pt x="1890" y="1430"/>
                    <a:pt x="1590" y="1490"/>
                    <a:pt x="1190" y="1610"/>
                  </a:cubicBezTo>
                  <a:cubicBezTo>
                    <a:pt x="801" y="1190"/>
                    <a:pt x="490" y="750"/>
                    <a:pt x="181" y="190"/>
                  </a:cubicBezTo>
                  <a:close/>
                  <a:moveTo>
                    <a:pt x="1" y="1"/>
                  </a:moveTo>
                  <a:lnTo>
                    <a:pt x="61" y="110"/>
                  </a:lnTo>
                  <a:cubicBezTo>
                    <a:pt x="401" y="730"/>
                    <a:pt x="730" y="1210"/>
                    <a:pt x="1150" y="1670"/>
                  </a:cubicBezTo>
                  <a:lnTo>
                    <a:pt x="1170" y="1690"/>
                  </a:lnTo>
                  <a:lnTo>
                    <a:pt x="1190" y="1680"/>
                  </a:lnTo>
                  <a:cubicBezTo>
                    <a:pt x="1761" y="1501"/>
                    <a:pt x="2100" y="1461"/>
                    <a:pt x="2110" y="1461"/>
                  </a:cubicBezTo>
                  <a:lnTo>
                    <a:pt x="2190" y="1441"/>
                  </a:lnTo>
                  <a:lnTo>
                    <a:pt x="1" y="1"/>
                  </a:lnTo>
                  <a:close/>
                </a:path>
              </a:pathLst>
            </a:custGeom>
            <a:solidFill>
              <a:srgbClr val="B43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63;p51">
              <a:extLst>
                <a:ext uri="{FF2B5EF4-FFF2-40B4-BE49-F238E27FC236}">
                  <a16:creationId xmlns:a16="http://schemas.microsoft.com/office/drawing/2014/main" id="{58411362-91F9-02C3-C8C6-DD5ED5C4B5E0}"/>
                </a:ext>
              </a:extLst>
            </p:cNvPr>
            <p:cNvSpPr/>
            <p:nvPr/>
          </p:nvSpPr>
          <p:spPr>
            <a:xfrm>
              <a:off x="7060807" y="2297000"/>
              <a:ext cx="1739811" cy="2666505"/>
            </a:xfrm>
            <a:custGeom>
              <a:avLst/>
              <a:gdLst/>
              <a:ahLst/>
              <a:cxnLst/>
              <a:rect l="l" t="t" r="r" b="b"/>
              <a:pathLst>
                <a:path w="13489" h="20679" extrusionOk="0">
                  <a:moveTo>
                    <a:pt x="10089" y="0"/>
                  </a:moveTo>
                  <a:cubicBezTo>
                    <a:pt x="9640" y="380"/>
                    <a:pt x="8869" y="1020"/>
                    <a:pt x="8169" y="1500"/>
                  </a:cubicBezTo>
                  <a:cubicBezTo>
                    <a:pt x="8549" y="2271"/>
                    <a:pt x="8920" y="2940"/>
                    <a:pt x="9560" y="3640"/>
                  </a:cubicBezTo>
                  <a:cubicBezTo>
                    <a:pt x="8180" y="4090"/>
                    <a:pt x="5520" y="5120"/>
                    <a:pt x="4020" y="5420"/>
                  </a:cubicBezTo>
                  <a:cubicBezTo>
                    <a:pt x="1410" y="5940"/>
                    <a:pt x="430" y="7130"/>
                    <a:pt x="1" y="7980"/>
                  </a:cubicBezTo>
                  <a:cubicBezTo>
                    <a:pt x="1" y="7980"/>
                    <a:pt x="1050" y="9130"/>
                    <a:pt x="1050" y="11790"/>
                  </a:cubicBezTo>
                  <a:lnTo>
                    <a:pt x="1560" y="11559"/>
                  </a:lnTo>
                  <a:cubicBezTo>
                    <a:pt x="1560" y="11559"/>
                    <a:pt x="3830" y="16739"/>
                    <a:pt x="5440" y="19398"/>
                  </a:cubicBezTo>
                  <a:cubicBezTo>
                    <a:pt x="5920" y="20189"/>
                    <a:pt x="6780" y="20678"/>
                    <a:pt x="7709" y="20678"/>
                  </a:cubicBezTo>
                  <a:cubicBezTo>
                    <a:pt x="8529" y="20678"/>
                    <a:pt x="9249" y="20158"/>
                    <a:pt x="9520" y="19389"/>
                  </a:cubicBezTo>
                  <a:cubicBezTo>
                    <a:pt x="9909" y="18219"/>
                    <a:pt x="10539" y="15779"/>
                    <a:pt x="11169" y="13229"/>
                  </a:cubicBezTo>
                  <a:cubicBezTo>
                    <a:pt x="10689" y="13209"/>
                    <a:pt x="9960" y="13110"/>
                    <a:pt x="8960" y="12770"/>
                  </a:cubicBezTo>
                  <a:cubicBezTo>
                    <a:pt x="8289" y="13869"/>
                    <a:pt x="7689" y="14979"/>
                    <a:pt x="7669" y="16319"/>
                  </a:cubicBezTo>
                  <a:cubicBezTo>
                    <a:pt x="7669" y="16319"/>
                    <a:pt x="6350" y="11799"/>
                    <a:pt x="5280" y="9699"/>
                  </a:cubicBezTo>
                  <a:cubicBezTo>
                    <a:pt x="5280" y="9699"/>
                    <a:pt x="9809" y="7340"/>
                    <a:pt x="12459" y="5610"/>
                  </a:cubicBezTo>
                  <a:cubicBezTo>
                    <a:pt x="13129" y="5180"/>
                    <a:pt x="13489" y="4390"/>
                    <a:pt x="13389" y="3600"/>
                  </a:cubicBezTo>
                  <a:cubicBezTo>
                    <a:pt x="13309" y="2951"/>
                    <a:pt x="12979" y="2360"/>
                    <a:pt x="12479" y="1951"/>
                  </a:cubicBezTo>
                  <a:cubicBezTo>
                    <a:pt x="11879" y="1460"/>
                    <a:pt x="11009" y="740"/>
                    <a:pt x="10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64;p51">
              <a:extLst>
                <a:ext uri="{FF2B5EF4-FFF2-40B4-BE49-F238E27FC236}">
                  <a16:creationId xmlns:a16="http://schemas.microsoft.com/office/drawing/2014/main" id="{5B32C95B-8302-7C4C-22E1-46AB39070B2C}"/>
                </a:ext>
              </a:extLst>
            </p:cNvPr>
            <p:cNvSpPr/>
            <p:nvPr/>
          </p:nvSpPr>
          <p:spPr>
            <a:xfrm>
              <a:off x="8527052" y="3278291"/>
              <a:ext cx="36243" cy="101869"/>
            </a:xfrm>
            <a:custGeom>
              <a:avLst/>
              <a:gdLst/>
              <a:ahLst/>
              <a:cxnLst/>
              <a:rect l="l" t="t" r="r" b="b"/>
              <a:pathLst>
                <a:path w="281" h="790" extrusionOk="0">
                  <a:moveTo>
                    <a:pt x="251" y="0"/>
                  </a:moveTo>
                  <a:cubicBezTo>
                    <a:pt x="241" y="10"/>
                    <a:pt x="91" y="90"/>
                    <a:pt x="41" y="280"/>
                  </a:cubicBezTo>
                  <a:cubicBezTo>
                    <a:pt x="1" y="430"/>
                    <a:pt x="31" y="600"/>
                    <a:pt x="141" y="790"/>
                  </a:cubicBezTo>
                  <a:lnTo>
                    <a:pt x="201" y="750"/>
                  </a:lnTo>
                  <a:cubicBezTo>
                    <a:pt x="101" y="580"/>
                    <a:pt x="71" y="430"/>
                    <a:pt x="101" y="300"/>
                  </a:cubicBezTo>
                  <a:cubicBezTo>
                    <a:pt x="151" y="140"/>
                    <a:pt x="281" y="60"/>
                    <a:pt x="281" y="60"/>
                  </a:cubicBezTo>
                  <a:lnTo>
                    <a:pt x="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65;p51">
              <a:extLst>
                <a:ext uri="{FF2B5EF4-FFF2-40B4-BE49-F238E27FC236}">
                  <a16:creationId xmlns:a16="http://schemas.microsoft.com/office/drawing/2014/main" id="{D6815AAB-2408-22DA-A338-87ED8BFE6856}"/>
                </a:ext>
              </a:extLst>
            </p:cNvPr>
            <p:cNvSpPr/>
            <p:nvPr/>
          </p:nvSpPr>
          <p:spPr>
            <a:xfrm>
              <a:off x="7719766" y="1906419"/>
              <a:ext cx="65909" cy="37395"/>
            </a:xfrm>
            <a:custGeom>
              <a:avLst/>
              <a:gdLst/>
              <a:ahLst/>
              <a:cxnLst/>
              <a:rect l="l" t="t" r="r" b="b"/>
              <a:pathLst>
                <a:path w="511" h="290" extrusionOk="0">
                  <a:moveTo>
                    <a:pt x="61" y="0"/>
                  </a:moveTo>
                  <a:lnTo>
                    <a:pt x="1" y="10"/>
                  </a:lnTo>
                  <a:cubicBezTo>
                    <a:pt x="1" y="20"/>
                    <a:pt x="71" y="290"/>
                    <a:pt x="371" y="290"/>
                  </a:cubicBezTo>
                  <a:cubicBezTo>
                    <a:pt x="411" y="290"/>
                    <a:pt x="461" y="290"/>
                    <a:pt x="511" y="270"/>
                  </a:cubicBezTo>
                  <a:lnTo>
                    <a:pt x="491" y="210"/>
                  </a:lnTo>
                  <a:cubicBezTo>
                    <a:pt x="447" y="220"/>
                    <a:pt x="408" y="224"/>
                    <a:pt x="372" y="224"/>
                  </a:cubicBezTo>
                  <a:cubicBezTo>
                    <a:pt x="122" y="224"/>
                    <a:pt x="61" y="9"/>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66;p51">
              <a:extLst>
                <a:ext uri="{FF2B5EF4-FFF2-40B4-BE49-F238E27FC236}">
                  <a16:creationId xmlns:a16="http://schemas.microsoft.com/office/drawing/2014/main" id="{9B11E5E3-3E09-5D52-18BA-60B581271EC2}"/>
                </a:ext>
              </a:extLst>
            </p:cNvPr>
            <p:cNvSpPr/>
            <p:nvPr/>
          </p:nvSpPr>
          <p:spPr>
            <a:xfrm>
              <a:off x="5221810" y="3578610"/>
              <a:ext cx="1107809" cy="1378449"/>
            </a:xfrm>
            <a:custGeom>
              <a:avLst/>
              <a:gdLst/>
              <a:ahLst/>
              <a:cxnLst/>
              <a:rect l="l" t="t" r="r" b="b"/>
              <a:pathLst>
                <a:path w="8589" h="10690" extrusionOk="0">
                  <a:moveTo>
                    <a:pt x="6899" y="0"/>
                  </a:moveTo>
                  <a:cubicBezTo>
                    <a:pt x="5320" y="0"/>
                    <a:pt x="5200" y="2211"/>
                    <a:pt x="5200" y="2211"/>
                  </a:cubicBezTo>
                  <a:lnTo>
                    <a:pt x="3749" y="6930"/>
                  </a:lnTo>
                  <a:lnTo>
                    <a:pt x="2050" y="3770"/>
                  </a:lnTo>
                  <a:cubicBezTo>
                    <a:pt x="1810" y="3440"/>
                    <a:pt x="1710" y="3031"/>
                    <a:pt x="1780" y="2631"/>
                  </a:cubicBezTo>
                  <a:lnTo>
                    <a:pt x="1820" y="2411"/>
                  </a:lnTo>
                  <a:cubicBezTo>
                    <a:pt x="1860" y="2180"/>
                    <a:pt x="1810" y="1940"/>
                    <a:pt x="1690" y="1751"/>
                  </a:cubicBezTo>
                  <a:lnTo>
                    <a:pt x="1490" y="1420"/>
                  </a:lnTo>
                  <a:lnTo>
                    <a:pt x="1250" y="1440"/>
                  </a:lnTo>
                  <a:lnTo>
                    <a:pt x="790" y="440"/>
                  </a:lnTo>
                  <a:lnTo>
                    <a:pt x="150" y="931"/>
                  </a:lnTo>
                  <a:cubicBezTo>
                    <a:pt x="40" y="1011"/>
                    <a:pt x="0" y="1140"/>
                    <a:pt x="30" y="1271"/>
                  </a:cubicBezTo>
                  <a:lnTo>
                    <a:pt x="430" y="2711"/>
                  </a:lnTo>
                  <a:cubicBezTo>
                    <a:pt x="460" y="2831"/>
                    <a:pt x="510" y="2931"/>
                    <a:pt x="590" y="3031"/>
                  </a:cubicBezTo>
                  <a:lnTo>
                    <a:pt x="920" y="3470"/>
                  </a:lnTo>
                  <a:cubicBezTo>
                    <a:pt x="920" y="3470"/>
                    <a:pt x="1860" y="7340"/>
                    <a:pt x="3020" y="9979"/>
                  </a:cubicBezTo>
                  <a:cubicBezTo>
                    <a:pt x="3209" y="10410"/>
                    <a:pt x="3640" y="10690"/>
                    <a:pt x="4109" y="10690"/>
                  </a:cubicBezTo>
                  <a:cubicBezTo>
                    <a:pt x="4660" y="10690"/>
                    <a:pt x="5149" y="10330"/>
                    <a:pt x="5309" y="9799"/>
                  </a:cubicBezTo>
                  <a:cubicBezTo>
                    <a:pt x="5829" y="8130"/>
                    <a:pt x="6929" y="4530"/>
                    <a:pt x="7249" y="3131"/>
                  </a:cubicBezTo>
                  <a:cubicBezTo>
                    <a:pt x="7249" y="3131"/>
                    <a:pt x="7385" y="3181"/>
                    <a:pt x="7566" y="3181"/>
                  </a:cubicBezTo>
                  <a:cubicBezTo>
                    <a:pt x="7788" y="3181"/>
                    <a:pt x="8077" y="3106"/>
                    <a:pt x="8269" y="2771"/>
                  </a:cubicBezTo>
                  <a:cubicBezTo>
                    <a:pt x="8589" y="2231"/>
                    <a:pt x="8069" y="0"/>
                    <a:pt x="6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67;p51">
              <a:extLst>
                <a:ext uri="{FF2B5EF4-FFF2-40B4-BE49-F238E27FC236}">
                  <a16:creationId xmlns:a16="http://schemas.microsoft.com/office/drawing/2014/main" id="{7F26B4BA-CA5A-E487-57ED-4F6403FC7919}"/>
                </a:ext>
              </a:extLst>
            </p:cNvPr>
            <p:cNvSpPr/>
            <p:nvPr/>
          </p:nvSpPr>
          <p:spPr>
            <a:xfrm>
              <a:off x="5705356" y="4100847"/>
              <a:ext cx="114921" cy="501606"/>
            </a:xfrm>
            <a:custGeom>
              <a:avLst/>
              <a:gdLst/>
              <a:ahLst/>
              <a:cxnLst/>
              <a:rect l="l" t="t" r="r" b="b"/>
              <a:pathLst>
                <a:path w="891" h="3890" extrusionOk="0">
                  <a:moveTo>
                    <a:pt x="891" y="0"/>
                  </a:moveTo>
                  <a:lnTo>
                    <a:pt x="0" y="2880"/>
                  </a:lnTo>
                  <a:lnTo>
                    <a:pt x="580" y="3890"/>
                  </a:lnTo>
                  <a:lnTo>
                    <a:pt x="8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68;p51">
              <a:extLst>
                <a:ext uri="{FF2B5EF4-FFF2-40B4-BE49-F238E27FC236}">
                  <a16:creationId xmlns:a16="http://schemas.microsoft.com/office/drawing/2014/main" id="{9C991D93-FED7-7F95-4287-6CBF08511160}"/>
                </a:ext>
              </a:extLst>
            </p:cNvPr>
            <p:cNvSpPr/>
            <p:nvPr/>
          </p:nvSpPr>
          <p:spPr>
            <a:xfrm>
              <a:off x="5377747" y="3763005"/>
              <a:ext cx="34954" cy="81366"/>
            </a:xfrm>
            <a:custGeom>
              <a:avLst/>
              <a:gdLst/>
              <a:ahLst/>
              <a:cxnLst/>
              <a:rect l="l" t="t" r="r" b="b"/>
              <a:pathLst>
                <a:path w="271" h="631" extrusionOk="0">
                  <a:moveTo>
                    <a:pt x="71" y="1"/>
                  </a:moveTo>
                  <a:lnTo>
                    <a:pt x="1" y="21"/>
                  </a:lnTo>
                  <a:lnTo>
                    <a:pt x="211" y="630"/>
                  </a:lnTo>
                  <a:lnTo>
                    <a:pt x="271" y="601"/>
                  </a:lnTo>
                  <a:lnTo>
                    <a:pt x="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69;p51">
              <a:extLst>
                <a:ext uri="{FF2B5EF4-FFF2-40B4-BE49-F238E27FC236}">
                  <a16:creationId xmlns:a16="http://schemas.microsoft.com/office/drawing/2014/main" id="{8B9A0B1E-CE86-5903-1D87-4C869BC42B0F}"/>
                </a:ext>
              </a:extLst>
            </p:cNvPr>
            <p:cNvSpPr/>
            <p:nvPr/>
          </p:nvSpPr>
          <p:spPr>
            <a:xfrm>
              <a:off x="5248767" y="3777189"/>
              <a:ext cx="108472" cy="58155"/>
            </a:xfrm>
            <a:custGeom>
              <a:avLst/>
              <a:gdLst/>
              <a:ahLst/>
              <a:cxnLst/>
              <a:rect l="l" t="t" r="r" b="b"/>
              <a:pathLst>
                <a:path w="841" h="451" extrusionOk="0">
                  <a:moveTo>
                    <a:pt x="821" y="0"/>
                  </a:moveTo>
                  <a:lnTo>
                    <a:pt x="1" y="391"/>
                  </a:lnTo>
                  <a:lnTo>
                    <a:pt x="31" y="451"/>
                  </a:lnTo>
                  <a:lnTo>
                    <a:pt x="841" y="60"/>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70;p51">
              <a:extLst>
                <a:ext uri="{FF2B5EF4-FFF2-40B4-BE49-F238E27FC236}">
                  <a16:creationId xmlns:a16="http://schemas.microsoft.com/office/drawing/2014/main" id="{CBAB4543-63BC-1100-CD4C-80891CBD08E8}"/>
                </a:ext>
              </a:extLst>
            </p:cNvPr>
            <p:cNvSpPr/>
            <p:nvPr/>
          </p:nvSpPr>
          <p:spPr>
            <a:xfrm>
              <a:off x="6156657" y="3828510"/>
              <a:ext cx="143426" cy="160411"/>
            </a:xfrm>
            <a:custGeom>
              <a:avLst/>
              <a:gdLst/>
              <a:ahLst/>
              <a:cxnLst/>
              <a:rect l="l" t="t" r="r" b="b"/>
              <a:pathLst>
                <a:path w="1112" h="1244" extrusionOk="0">
                  <a:moveTo>
                    <a:pt x="600" y="0"/>
                  </a:moveTo>
                  <a:cubicBezTo>
                    <a:pt x="437" y="0"/>
                    <a:pt x="276" y="108"/>
                    <a:pt x="231" y="293"/>
                  </a:cubicBezTo>
                  <a:lnTo>
                    <a:pt x="1" y="1193"/>
                  </a:lnTo>
                  <a:cubicBezTo>
                    <a:pt x="1" y="1193"/>
                    <a:pt x="137" y="1243"/>
                    <a:pt x="318" y="1243"/>
                  </a:cubicBezTo>
                  <a:cubicBezTo>
                    <a:pt x="540" y="1243"/>
                    <a:pt x="829" y="1168"/>
                    <a:pt x="1021" y="833"/>
                  </a:cubicBezTo>
                  <a:cubicBezTo>
                    <a:pt x="1081" y="722"/>
                    <a:pt x="1111" y="562"/>
                    <a:pt x="1111" y="362"/>
                  </a:cubicBezTo>
                  <a:lnTo>
                    <a:pt x="861" y="113"/>
                  </a:lnTo>
                  <a:cubicBezTo>
                    <a:pt x="788" y="36"/>
                    <a:pt x="69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71;p51">
              <a:extLst>
                <a:ext uri="{FF2B5EF4-FFF2-40B4-BE49-F238E27FC236}">
                  <a16:creationId xmlns:a16="http://schemas.microsoft.com/office/drawing/2014/main" id="{BC28CB9B-9532-AE34-469D-E841E633313F}"/>
                </a:ext>
              </a:extLst>
            </p:cNvPr>
            <p:cNvSpPr/>
            <p:nvPr/>
          </p:nvSpPr>
          <p:spPr>
            <a:xfrm>
              <a:off x="5968475" y="3788794"/>
              <a:ext cx="167674" cy="95550"/>
            </a:xfrm>
            <a:custGeom>
              <a:avLst/>
              <a:gdLst/>
              <a:ahLst/>
              <a:cxnLst/>
              <a:rect l="l" t="t" r="r" b="b"/>
              <a:pathLst>
                <a:path w="1300" h="741" extrusionOk="0">
                  <a:moveTo>
                    <a:pt x="1240" y="1"/>
                  </a:moveTo>
                  <a:cubicBezTo>
                    <a:pt x="1230" y="10"/>
                    <a:pt x="970" y="590"/>
                    <a:pt x="0" y="670"/>
                  </a:cubicBezTo>
                  <a:lnTo>
                    <a:pt x="11" y="741"/>
                  </a:lnTo>
                  <a:cubicBezTo>
                    <a:pt x="1020" y="650"/>
                    <a:pt x="1290" y="50"/>
                    <a:pt x="1300" y="30"/>
                  </a:cubicBezTo>
                  <a:lnTo>
                    <a:pt x="1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72;p51">
              <a:extLst>
                <a:ext uri="{FF2B5EF4-FFF2-40B4-BE49-F238E27FC236}">
                  <a16:creationId xmlns:a16="http://schemas.microsoft.com/office/drawing/2014/main" id="{9B81732F-2A6C-E32C-87D2-6413BAD38FA8}"/>
                </a:ext>
              </a:extLst>
            </p:cNvPr>
            <p:cNvSpPr/>
            <p:nvPr/>
          </p:nvSpPr>
          <p:spPr>
            <a:xfrm>
              <a:off x="5702777" y="4469637"/>
              <a:ext cx="125240" cy="214053"/>
            </a:xfrm>
            <a:custGeom>
              <a:avLst/>
              <a:gdLst/>
              <a:ahLst/>
              <a:cxnLst/>
              <a:rect l="l" t="t" r="r" b="b"/>
              <a:pathLst>
                <a:path w="971" h="1660" extrusionOk="0">
                  <a:moveTo>
                    <a:pt x="51" y="0"/>
                  </a:moveTo>
                  <a:lnTo>
                    <a:pt x="0" y="40"/>
                  </a:lnTo>
                  <a:cubicBezTo>
                    <a:pt x="0" y="50"/>
                    <a:pt x="500" y="900"/>
                    <a:pt x="911" y="1660"/>
                  </a:cubicBezTo>
                  <a:lnTo>
                    <a:pt x="971" y="1630"/>
                  </a:lnTo>
                  <a:cubicBezTo>
                    <a:pt x="560" y="860"/>
                    <a:pt x="60" y="1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73;p51">
              <a:extLst>
                <a:ext uri="{FF2B5EF4-FFF2-40B4-BE49-F238E27FC236}">
                  <a16:creationId xmlns:a16="http://schemas.microsoft.com/office/drawing/2014/main" id="{4BF04C59-AEDD-647C-F7E2-AA5FC72E17FF}"/>
                </a:ext>
              </a:extLst>
            </p:cNvPr>
            <p:cNvSpPr/>
            <p:nvPr/>
          </p:nvSpPr>
          <p:spPr>
            <a:xfrm>
              <a:off x="5834336" y="3427741"/>
              <a:ext cx="131689" cy="199998"/>
            </a:xfrm>
            <a:custGeom>
              <a:avLst/>
              <a:gdLst/>
              <a:ahLst/>
              <a:cxnLst/>
              <a:rect l="l" t="t" r="r" b="b"/>
              <a:pathLst>
                <a:path w="1021" h="1551" extrusionOk="0">
                  <a:moveTo>
                    <a:pt x="891" y="1"/>
                  </a:moveTo>
                  <a:cubicBezTo>
                    <a:pt x="891" y="1"/>
                    <a:pt x="820" y="910"/>
                    <a:pt x="0" y="1070"/>
                  </a:cubicBezTo>
                  <a:lnTo>
                    <a:pt x="420" y="1070"/>
                  </a:lnTo>
                  <a:lnTo>
                    <a:pt x="791" y="1550"/>
                  </a:lnTo>
                  <a:cubicBezTo>
                    <a:pt x="871" y="1190"/>
                    <a:pt x="1020" y="401"/>
                    <a:pt x="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74;p51">
              <a:extLst>
                <a:ext uri="{FF2B5EF4-FFF2-40B4-BE49-F238E27FC236}">
                  <a16:creationId xmlns:a16="http://schemas.microsoft.com/office/drawing/2014/main" id="{6E22E755-E27D-911A-40E8-E11EB336493E}"/>
                </a:ext>
              </a:extLst>
            </p:cNvPr>
            <p:cNvSpPr/>
            <p:nvPr/>
          </p:nvSpPr>
          <p:spPr>
            <a:xfrm>
              <a:off x="5995561" y="2973975"/>
              <a:ext cx="233454" cy="233395"/>
            </a:xfrm>
            <a:custGeom>
              <a:avLst/>
              <a:gdLst/>
              <a:ahLst/>
              <a:cxnLst/>
              <a:rect l="l" t="t" r="r" b="b"/>
              <a:pathLst>
                <a:path w="1810" h="1810" extrusionOk="0">
                  <a:moveTo>
                    <a:pt x="910" y="0"/>
                  </a:moveTo>
                  <a:cubicBezTo>
                    <a:pt x="410" y="0"/>
                    <a:pt x="0" y="410"/>
                    <a:pt x="0" y="910"/>
                  </a:cubicBezTo>
                  <a:cubicBezTo>
                    <a:pt x="0" y="1410"/>
                    <a:pt x="410" y="1810"/>
                    <a:pt x="910" y="1810"/>
                  </a:cubicBezTo>
                  <a:cubicBezTo>
                    <a:pt x="1410" y="1810"/>
                    <a:pt x="1810" y="1410"/>
                    <a:pt x="1810" y="910"/>
                  </a:cubicBezTo>
                  <a:cubicBezTo>
                    <a:pt x="1810" y="410"/>
                    <a:pt x="1410"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75;p51">
              <a:extLst>
                <a:ext uri="{FF2B5EF4-FFF2-40B4-BE49-F238E27FC236}">
                  <a16:creationId xmlns:a16="http://schemas.microsoft.com/office/drawing/2014/main" id="{CF0BEDB9-DCEA-D61D-6F50-2A3368113C74}"/>
                </a:ext>
              </a:extLst>
            </p:cNvPr>
            <p:cNvSpPr/>
            <p:nvPr/>
          </p:nvSpPr>
          <p:spPr>
            <a:xfrm>
              <a:off x="8043506" y="4401166"/>
              <a:ext cx="46562" cy="156284"/>
            </a:xfrm>
            <a:custGeom>
              <a:avLst/>
              <a:gdLst/>
              <a:ahLst/>
              <a:cxnLst/>
              <a:rect l="l" t="t" r="r" b="b"/>
              <a:pathLst>
                <a:path w="361" h="1212" extrusionOk="0">
                  <a:moveTo>
                    <a:pt x="1" y="1"/>
                  </a:moveTo>
                  <a:cubicBezTo>
                    <a:pt x="41" y="721"/>
                    <a:pt x="301" y="1211"/>
                    <a:pt x="310" y="1211"/>
                  </a:cubicBezTo>
                  <a:lnTo>
                    <a:pt x="361" y="1181"/>
                  </a:lnTo>
                  <a:cubicBezTo>
                    <a:pt x="361" y="1181"/>
                    <a:pt x="101" y="70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76;p51">
              <a:extLst>
                <a:ext uri="{FF2B5EF4-FFF2-40B4-BE49-F238E27FC236}">
                  <a16:creationId xmlns:a16="http://schemas.microsoft.com/office/drawing/2014/main" id="{4252DFE0-ECF7-8C93-9AF8-D74E47A94BF0}"/>
                </a:ext>
              </a:extLst>
            </p:cNvPr>
            <p:cNvSpPr/>
            <p:nvPr/>
          </p:nvSpPr>
          <p:spPr>
            <a:xfrm>
              <a:off x="7254616" y="3722902"/>
              <a:ext cx="202757" cy="496706"/>
            </a:xfrm>
            <a:custGeom>
              <a:avLst/>
              <a:gdLst/>
              <a:ahLst/>
              <a:cxnLst/>
              <a:rect l="l" t="t" r="r" b="b"/>
              <a:pathLst>
                <a:path w="1572" h="3852" extrusionOk="0">
                  <a:moveTo>
                    <a:pt x="1129" y="1"/>
                  </a:moveTo>
                  <a:cubicBezTo>
                    <a:pt x="1063" y="1"/>
                    <a:pt x="995" y="17"/>
                    <a:pt x="930" y="52"/>
                  </a:cubicBezTo>
                  <a:cubicBezTo>
                    <a:pt x="440" y="301"/>
                    <a:pt x="0" y="501"/>
                    <a:pt x="0" y="501"/>
                  </a:cubicBezTo>
                  <a:cubicBezTo>
                    <a:pt x="0" y="501"/>
                    <a:pt x="670" y="2032"/>
                    <a:pt x="1540" y="3851"/>
                  </a:cubicBezTo>
                  <a:cubicBezTo>
                    <a:pt x="1390" y="2651"/>
                    <a:pt x="1470" y="1301"/>
                    <a:pt x="1540" y="461"/>
                  </a:cubicBezTo>
                  <a:cubicBezTo>
                    <a:pt x="1572" y="204"/>
                    <a:pt x="1364" y="1"/>
                    <a:pt x="1129" y="1"/>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r>
              <a:rPr lang="ru-RU"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Анатомическая особенность</a:t>
            </a:r>
            <a: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a:t>
            </a:r>
            <a:b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br>
            <a:r>
              <a:rPr lang="ru-RU" b="1" i="0" dirty="0">
                <a:solidFill>
                  <a:schemeClr val="tx2"/>
                </a:solidFill>
                <a:effectLst/>
                <a:latin typeface="Roboto Condensed" panose="02000000000000000000" pitchFamily="2" charset="0"/>
                <a:ea typeface="Roboto Condensed" panose="02000000000000000000" pitchFamily="2" charset="0"/>
                <a:cs typeface="Roboto Condensed" panose="02000000000000000000" pitchFamily="2" charset="0"/>
              </a:rPr>
              <a:t>Косые мышцы живота</a:t>
            </a:r>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05116" y="2352879"/>
            <a:ext cx="4407411" cy="167642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ru-RU" sz="1400" b="1" i="0" dirty="0">
                <a:effectLst/>
                <a:latin typeface="Roboto Condensed" panose="02000000000000000000" pitchFamily="2" charset="0"/>
                <a:ea typeface="Roboto Condensed" panose="02000000000000000000" pitchFamily="2" charset="0"/>
                <a:cs typeface="Roboto Condensed" panose="02000000000000000000" pitchFamily="2" charset="0"/>
              </a:rPr>
              <a:t>По сторонам туловища расположены, так называемые косые мышцы живота , основной функцией которых являются повороты организма. Косые брюшные мышцы делятся на наружные и внутренние.</a:t>
            </a:r>
            <a:endParaRPr lang="en-US" sz="1400" b="1" i="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just" rtl="0">
              <a:spcBef>
                <a:spcPts val="0"/>
              </a:spcBef>
              <a:spcAft>
                <a:spcPts val="0"/>
              </a:spcAft>
              <a:buClr>
                <a:schemeClr val="dk1"/>
              </a:buClr>
              <a:buSzPts val="1100"/>
              <a:buFont typeface="Arial"/>
              <a:buNone/>
            </a:pPr>
            <a:r>
              <a:rPr lang="ru-RU" sz="1400" b="1" i="0" dirty="0">
                <a:effectLst/>
                <a:latin typeface="Roboto Condensed" panose="02000000000000000000" pitchFamily="2" charset="0"/>
                <a:ea typeface="Roboto Condensed" panose="02000000000000000000" pitchFamily="2" charset="0"/>
                <a:cs typeface="Roboto Condensed" panose="02000000000000000000" pitchFamily="2" charset="0"/>
              </a:rPr>
              <a:t>Внутренние мышцы расположены достаточно глубоко – они проходят от таза к грудине. Наружные мышцы расположены под кожей над внутренними мышцами. С их помощью скручивается и сгибается корпус. Когда производится скручивание в левую сторону, задействуется левая наружная, а также правая внутренняя мышцы, и соответственно при скручивании в правую сторону включается в работу правая наружная и левая внутренняя мышцы.</a:t>
            </a:r>
            <a:endParaRPr lang="ru-RU" sz="1400" b="1" dirty="0">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8" name="Рисунок 7" descr="Изображение выглядит как снимок экрана, рентгеновская пленка, дым&#10;&#10;Автоматически созданное описание">
            <a:extLst>
              <a:ext uri="{FF2B5EF4-FFF2-40B4-BE49-F238E27FC236}">
                <a16:creationId xmlns:a16="http://schemas.microsoft.com/office/drawing/2014/main" id="{9576C5BB-5411-E7F1-80A4-F9CCC807EA2D}"/>
              </a:ext>
            </a:extLst>
          </p:cNvPr>
          <p:cNvPicPr>
            <a:picLocks noChangeAspect="1"/>
          </p:cNvPicPr>
          <p:nvPr/>
        </p:nvPicPr>
        <p:blipFill>
          <a:blip r:embed="rId3"/>
          <a:stretch>
            <a:fillRect/>
          </a:stretch>
        </p:blipFill>
        <p:spPr>
          <a:xfrm>
            <a:off x="4795024" y="1642946"/>
            <a:ext cx="4177991" cy="33839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945422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r>
              <a:rPr lang="ru-RU"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Анатомическая особенность</a:t>
            </a:r>
            <a: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a:t>
            </a:r>
            <a:b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br>
            <a:r>
              <a:rPr lang="ru-RU" b="1" i="0" dirty="0">
                <a:solidFill>
                  <a:schemeClr val="tx2"/>
                </a:solidFill>
                <a:effectLst/>
                <a:latin typeface="Roboto Condensed" panose="02000000000000000000" pitchFamily="2" charset="0"/>
                <a:ea typeface="Roboto Condensed" panose="02000000000000000000" pitchFamily="2" charset="0"/>
                <a:cs typeface="Roboto Condensed" panose="02000000000000000000" pitchFamily="2" charset="0"/>
              </a:rPr>
              <a:t>Наружная косая мышца</a:t>
            </a:r>
            <a:br>
              <a:rPr lang="ru-RU" b="1" i="0" dirty="0">
                <a:solidFill>
                  <a:srgbClr val="000000"/>
                </a:solidFill>
                <a:effectLst/>
                <a:latin typeface="-apple-system"/>
              </a:rPr>
            </a:br>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70985" y="2412352"/>
            <a:ext cx="4541225" cy="167642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ru-RU" sz="1600" b="1" i="0" dirty="0">
                <a:effectLst/>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Наружные косые мышцы живота </a:t>
            </a:r>
            <a:r>
              <a:rPr lang="ru-RU" sz="1600" b="1" i="0" dirty="0">
                <a:effectLst/>
                <a:latin typeface="Roboto Condensed" panose="02000000000000000000" pitchFamily="2" charset="0"/>
                <a:ea typeface="Roboto Condensed" panose="02000000000000000000" pitchFamily="2" charset="0"/>
                <a:cs typeface="Roboto Condensed" panose="02000000000000000000" pitchFamily="2" charset="0"/>
              </a:rPr>
              <a:t>– это самые крупные и наиболее видные из всех мышц. Данная группа мышц взаимодействует при поворотах туловища и его наклонах вперед. Также, они также помогают поднимать и переносить человеку тяжелые предметы.</a:t>
            </a:r>
            <a:endParaRPr lang="en-US" sz="1600" b="1" i="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just" rtl="0">
              <a:spcBef>
                <a:spcPts val="0"/>
              </a:spcBef>
              <a:spcAft>
                <a:spcPts val="0"/>
              </a:spcAft>
              <a:buClr>
                <a:schemeClr val="dk1"/>
              </a:buClr>
              <a:buSzPts val="1100"/>
              <a:buFont typeface="Arial"/>
              <a:buNone/>
            </a:pPr>
            <a:endParaRPr lang="en-US" sz="1600" b="1" i="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just" rtl="0">
              <a:spcBef>
                <a:spcPts val="0"/>
              </a:spcBef>
              <a:spcAft>
                <a:spcPts val="0"/>
              </a:spcAft>
              <a:buClr>
                <a:schemeClr val="dk1"/>
              </a:buClr>
              <a:buSzPts val="1100"/>
              <a:buFont typeface="Arial"/>
              <a:buNone/>
            </a:pPr>
            <a:r>
              <a:rPr lang="ru-RU" sz="1600" b="1" i="0" dirty="0">
                <a:effectLst/>
                <a:latin typeface="Roboto Condensed" panose="02000000000000000000" pitchFamily="2" charset="0"/>
                <a:ea typeface="Roboto Condensed" panose="02000000000000000000" pitchFamily="2" charset="0"/>
                <a:cs typeface="Roboto Condensed" panose="02000000000000000000" pitchFamily="2" charset="0"/>
              </a:rPr>
              <a:t>Это единственные брюшные мышцы, находящиеся в постоянной активности, когда человек стоит. Они поддерживают корпус в вертикальном положении и не позволяют силе тяжести нарушить равновесие человека.</a:t>
            </a:r>
            <a:endParaRPr lang="ru-RU" sz="1400" b="1" dirty="0">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050" name="Picture 2">
            <a:extLst>
              <a:ext uri="{FF2B5EF4-FFF2-40B4-BE49-F238E27FC236}">
                <a16:creationId xmlns:a16="http://schemas.microsoft.com/office/drawing/2014/main" id="{AEA3C2B5-87DB-152D-7CFE-E87DCDC8F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142" y="1576038"/>
            <a:ext cx="4021873" cy="34616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12276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r>
              <a:rPr lang="ru-RU"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Анатомическая особенность</a:t>
            </a:r>
            <a: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a:t>
            </a:r>
            <a:b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br>
            <a:r>
              <a:rPr lang="ru-RU"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Внутренняя</a:t>
            </a:r>
            <a:r>
              <a:rPr lang="ru-RU" b="1" i="0" dirty="0">
                <a:solidFill>
                  <a:schemeClr val="tx2"/>
                </a:solidFill>
                <a:effectLst/>
                <a:latin typeface="Roboto Condensed" panose="02000000000000000000" pitchFamily="2" charset="0"/>
                <a:ea typeface="Roboto Condensed" panose="02000000000000000000" pitchFamily="2" charset="0"/>
                <a:cs typeface="Roboto Condensed" panose="02000000000000000000" pitchFamily="2" charset="0"/>
              </a:rPr>
              <a:t> косая мышца</a:t>
            </a:r>
            <a:br>
              <a:rPr lang="ru-RU" b="1" i="0" dirty="0">
                <a:solidFill>
                  <a:srgbClr val="000000"/>
                </a:solidFill>
                <a:effectLst/>
                <a:latin typeface="-apple-system"/>
              </a:rPr>
            </a:br>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70985" y="2412352"/>
            <a:ext cx="4541225" cy="167642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endParaRPr lang="ru-RU" sz="1400" b="1" dirty="0">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4098" name="Picture 2" descr="  Все человеческое тело состоит в какой то степени из мышц: их можно поделить на  мышцы туловища, головы и шеи, а также ног. К мускулатуре туловища относятся мышцы живота , спины и груди.-9">
            <a:extLst>
              <a:ext uri="{FF2B5EF4-FFF2-40B4-BE49-F238E27FC236}">
                <a16:creationId xmlns:a16="http://schemas.microsoft.com/office/drawing/2014/main" id="{376ECFF8-B2CE-86B4-DF20-3182C2CBB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10906"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22300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 name="Google Shape;1093;p44">
            <a:extLst>
              <a:ext uri="{FF2B5EF4-FFF2-40B4-BE49-F238E27FC236}">
                <a16:creationId xmlns:a16="http://schemas.microsoft.com/office/drawing/2014/main" id="{A831C29E-AB9B-37DC-3679-0ED4967FE3A8}"/>
              </a:ext>
            </a:extLst>
          </p:cNvPr>
          <p:cNvSpPr/>
          <p:nvPr/>
        </p:nvSpPr>
        <p:spPr>
          <a:xfrm>
            <a:off x="-245475" y="2712245"/>
            <a:ext cx="9389475" cy="2407025"/>
          </a:xfrm>
          <a:custGeom>
            <a:avLst/>
            <a:gdLst/>
            <a:ahLst/>
            <a:cxnLst/>
            <a:rect l="l" t="t" r="r" b="b"/>
            <a:pathLst>
              <a:path w="375579" h="96281" extrusionOk="0">
                <a:moveTo>
                  <a:pt x="0" y="82297"/>
                </a:moveTo>
                <a:cubicBezTo>
                  <a:pt x="3682" y="84196"/>
                  <a:pt x="7537" y="102837"/>
                  <a:pt x="22093" y="93689"/>
                </a:cubicBezTo>
                <a:cubicBezTo>
                  <a:pt x="36649" y="84541"/>
                  <a:pt x="61216" y="28273"/>
                  <a:pt x="87336" y="27410"/>
                </a:cubicBezTo>
                <a:cubicBezTo>
                  <a:pt x="113456" y="26547"/>
                  <a:pt x="144351" y="92884"/>
                  <a:pt x="178814" y="88511"/>
                </a:cubicBezTo>
                <a:cubicBezTo>
                  <a:pt x="213277" y="84139"/>
                  <a:pt x="261318" y="9460"/>
                  <a:pt x="294112" y="1175"/>
                </a:cubicBezTo>
                <a:cubicBezTo>
                  <a:pt x="326906" y="-7110"/>
                  <a:pt x="362001" y="32531"/>
                  <a:pt x="375579" y="38802"/>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54" name="Google Shape;254;p30"/>
          <p:cNvGrpSpPr/>
          <p:nvPr/>
        </p:nvGrpSpPr>
        <p:grpSpPr>
          <a:xfrm rot="2441596">
            <a:off x="8900783" y="2647266"/>
            <a:ext cx="542354" cy="542354"/>
            <a:chOff x="-287090" y="2362518"/>
            <a:chExt cx="542361" cy="542361"/>
          </a:xfrm>
        </p:grpSpPr>
        <p:sp>
          <p:nvSpPr>
            <p:cNvPr id="255" name="Google Shape;255;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0"/>
          <p:cNvGrpSpPr/>
          <p:nvPr/>
        </p:nvGrpSpPr>
        <p:grpSpPr>
          <a:xfrm rot="6833177">
            <a:off x="7878222" y="4535824"/>
            <a:ext cx="542331" cy="542331"/>
            <a:chOff x="-287090" y="2362518"/>
            <a:chExt cx="542361" cy="542361"/>
          </a:xfrm>
        </p:grpSpPr>
        <p:sp>
          <p:nvSpPr>
            <p:cNvPr id="262" name="Google Shape;262;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0"/>
          <p:cNvGrpSpPr/>
          <p:nvPr/>
        </p:nvGrpSpPr>
        <p:grpSpPr>
          <a:xfrm>
            <a:off x="5122935" y="4406806"/>
            <a:ext cx="542361" cy="542361"/>
            <a:chOff x="-287090" y="2362518"/>
            <a:chExt cx="542361" cy="542361"/>
          </a:xfrm>
        </p:grpSpPr>
        <p:sp>
          <p:nvSpPr>
            <p:cNvPr id="269" name="Google Shape;269;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0"/>
          <p:cNvGrpSpPr/>
          <p:nvPr/>
        </p:nvGrpSpPr>
        <p:grpSpPr>
          <a:xfrm rot="2905042">
            <a:off x="1052634" y="4185665"/>
            <a:ext cx="542362" cy="542362"/>
            <a:chOff x="-287090" y="2362518"/>
            <a:chExt cx="542361" cy="542361"/>
          </a:xfrm>
        </p:grpSpPr>
        <p:sp>
          <p:nvSpPr>
            <p:cNvPr id="276" name="Google Shape;276;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30"/>
          <p:cNvGrpSpPr/>
          <p:nvPr/>
        </p:nvGrpSpPr>
        <p:grpSpPr>
          <a:xfrm rot="3239925">
            <a:off x="5471212" y="3233103"/>
            <a:ext cx="1006391" cy="1006439"/>
            <a:chOff x="1880684" y="3301028"/>
            <a:chExt cx="1006396" cy="1006445"/>
          </a:xfrm>
        </p:grpSpPr>
        <p:sp>
          <p:nvSpPr>
            <p:cNvPr id="283" name="Google Shape;28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0"/>
          <p:cNvGrpSpPr/>
          <p:nvPr/>
        </p:nvGrpSpPr>
        <p:grpSpPr>
          <a:xfrm rot="-1237668">
            <a:off x="-315967" y="4363147"/>
            <a:ext cx="1006409" cy="1006457"/>
            <a:chOff x="1880684" y="3301028"/>
            <a:chExt cx="1006396" cy="1006445"/>
          </a:xfrm>
        </p:grpSpPr>
        <p:sp>
          <p:nvSpPr>
            <p:cNvPr id="289" name="Google Shape;289;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0"/>
          <p:cNvGrpSpPr/>
          <p:nvPr/>
        </p:nvGrpSpPr>
        <p:grpSpPr>
          <a:xfrm rot="-1452724">
            <a:off x="8177209" y="3319118"/>
            <a:ext cx="834369" cy="834369"/>
            <a:chOff x="285991" y="3056457"/>
            <a:chExt cx="834400" cy="834400"/>
          </a:xfrm>
        </p:grpSpPr>
        <p:sp>
          <p:nvSpPr>
            <p:cNvPr id="295" name="Google Shape;29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0"/>
          <p:cNvGrpSpPr/>
          <p:nvPr/>
        </p:nvGrpSpPr>
        <p:grpSpPr>
          <a:xfrm rot="-3579022">
            <a:off x="3908102" y="3589834"/>
            <a:ext cx="834440" cy="834440"/>
            <a:chOff x="285991" y="3056457"/>
            <a:chExt cx="834400" cy="834400"/>
          </a:xfrm>
        </p:grpSpPr>
        <p:sp>
          <p:nvSpPr>
            <p:cNvPr id="300" name="Google Shape;300;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0"/>
          <p:cNvGrpSpPr/>
          <p:nvPr/>
        </p:nvGrpSpPr>
        <p:grpSpPr>
          <a:xfrm rot="-2700000">
            <a:off x="6946952" y="3833317"/>
            <a:ext cx="741523" cy="741010"/>
            <a:chOff x="2887065" y="4307473"/>
            <a:chExt cx="741530" cy="741017"/>
          </a:xfrm>
        </p:grpSpPr>
        <p:sp>
          <p:nvSpPr>
            <p:cNvPr id="305" name="Google Shape;305;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30"/>
          <p:cNvSpPr txBox="1">
            <a:spLocks noGrp="1"/>
          </p:cNvSpPr>
          <p:nvPr>
            <p:ph type="title"/>
          </p:nvPr>
        </p:nvSpPr>
        <p:spPr>
          <a:xfrm>
            <a:off x="489107" y="290974"/>
            <a:ext cx="7704000" cy="572700"/>
          </a:xfrm>
          <a:prstGeom prst="rect">
            <a:avLst/>
          </a:prstGeom>
        </p:spPr>
        <p:txBody>
          <a:bodyPr spcFirstLastPara="1" wrap="square" lIns="91425" tIns="91425" rIns="91425" bIns="91425" anchor="t" anchorCtr="0">
            <a:noAutofit/>
          </a:bodyPr>
          <a:lstStyle/>
          <a:p>
            <a:r>
              <a:rPr lang="en" sz="8000" dirty="0">
                <a:solidFill>
                  <a:schemeClr val="bg2"/>
                </a:solidFill>
              </a:rPr>
              <a:t>0</a:t>
            </a:r>
            <a:r>
              <a:rPr lang="ru-RU" sz="8000" dirty="0">
                <a:solidFill>
                  <a:schemeClr val="bg2"/>
                </a:solidFill>
              </a:rPr>
              <a:t>3</a:t>
            </a:r>
            <a:br>
              <a:rPr lang="en" dirty="0"/>
            </a:br>
            <a:endParaRPr dirty="0"/>
          </a:p>
        </p:txBody>
      </p:sp>
      <p:sp>
        <p:nvSpPr>
          <p:cNvPr id="311" name="Google Shape;311;p30"/>
          <p:cNvSpPr txBox="1">
            <a:spLocks noGrp="1"/>
          </p:cNvSpPr>
          <p:nvPr>
            <p:ph type="subTitle" idx="1"/>
          </p:nvPr>
        </p:nvSpPr>
        <p:spPr>
          <a:xfrm>
            <a:off x="1218951" y="1500330"/>
            <a:ext cx="6455104" cy="15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Особенности тренировки</a:t>
            </a:r>
          </a:p>
          <a:p>
            <a:pPr marL="0" lvl="0" indent="0" algn="ctr" rtl="0">
              <a:spcBef>
                <a:spcPts val="0"/>
              </a:spcBef>
              <a:spcAft>
                <a:spcPts val="0"/>
              </a:spcAft>
              <a:buNone/>
            </a:pPr>
            <a:r>
              <a:rPr lang="ru-RU" sz="2000" b="1" dirty="0"/>
              <a:t>Основные подходы и цели.</a:t>
            </a:r>
            <a:endParaRPr sz="2000" b="1" dirty="0"/>
          </a:p>
        </p:txBody>
      </p:sp>
      <p:grpSp>
        <p:nvGrpSpPr>
          <p:cNvPr id="312" name="Google Shape;312;p30"/>
          <p:cNvGrpSpPr/>
          <p:nvPr/>
        </p:nvGrpSpPr>
        <p:grpSpPr>
          <a:xfrm>
            <a:off x="1880684" y="3301028"/>
            <a:ext cx="1006396" cy="1006445"/>
            <a:chOff x="1880684" y="3301028"/>
            <a:chExt cx="1006396" cy="1006445"/>
          </a:xfrm>
        </p:grpSpPr>
        <p:sp>
          <p:nvSpPr>
            <p:cNvPr id="313" name="Google Shape;31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0"/>
          <p:cNvGrpSpPr/>
          <p:nvPr/>
        </p:nvGrpSpPr>
        <p:grpSpPr>
          <a:xfrm>
            <a:off x="2887065" y="4307473"/>
            <a:ext cx="741530" cy="741017"/>
            <a:chOff x="2887065" y="4307473"/>
            <a:chExt cx="741530" cy="741017"/>
          </a:xfrm>
        </p:grpSpPr>
        <p:sp>
          <p:nvSpPr>
            <p:cNvPr id="319" name="Google Shape;319;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30"/>
          <p:cNvGrpSpPr/>
          <p:nvPr/>
        </p:nvGrpSpPr>
        <p:grpSpPr>
          <a:xfrm>
            <a:off x="285991" y="3056457"/>
            <a:ext cx="834400" cy="834400"/>
            <a:chOff x="285991" y="3056457"/>
            <a:chExt cx="834400" cy="834400"/>
          </a:xfrm>
        </p:grpSpPr>
        <p:sp>
          <p:nvSpPr>
            <p:cNvPr id="325" name="Google Shape;32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0"/>
          <p:cNvGrpSpPr/>
          <p:nvPr/>
        </p:nvGrpSpPr>
        <p:grpSpPr>
          <a:xfrm>
            <a:off x="-287090" y="2362518"/>
            <a:ext cx="542361" cy="542361"/>
            <a:chOff x="-287090" y="2362518"/>
            <a:chExt cx="542361" cy="542361"/>
          </a:xfrm>
        </p:grpSpPr>
        <p:sp>
          <p:nvSpPr>
            <p:cNvPr id="330" name="Google Shape;330;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0"/>
          <p:cNvSpPr/>
          <p:nvPr/>
        </p:nvSpPr>
        <p:spPr>
          <a:xfrm rot="-1927091">
            <a:off x="580401" y="5132523"/>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118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44605" y="2173341"/>
            <a:ext cx="9054790" cy="1676427"/>
          </a:xfrm>
          <a:prstGeom prst="rect">
            <a:avLst/>
          </a:prstGeom>
        </p:spPr>
        <p:txBody>
          <a:bodyPr spcFirstLastPara="1" wrap="square" lIns="91425" tIns="91425" rIns="91425" bIns="91425" anchor="ctr" anchorCtr="0">
            <a:noAutofit/>
          </a:bodyPr>
          <a:lstStyle/>
          <a:p>
            <a:pPr algn="just"/>
            <a:r>
              <a:rPr lang="ru-RU" b="1" dirty="0"/>
              <a:t>Кубики пресса есть у всех, абсолютно у всех. Но, чтобы мышцы живота прорисовались, нужно сократить толщину подкожного жира до 1 см и менее. Важно помнить, что сжигать жир локально на животе не получится, а уж тем более упражнениями на пресс вы ничего не сожжете. Это давнее и очень распространенное заблуждение. Жир сжигается во всем теле и упражнений для этого недостаточно, должен быть комплексный подход к похудению.</a:t>
            </a:r>
          </a:p>
          <a:p>
            <a:pPr algn="just"/>
            <a:endParaRPr lang="ru-RU" b="1" dirty="0"/>
          </a:p>
          <a:p>
            <a:pPr algn="just"/>
            <a:r>
              <a:rPr lang="ru-RU" b="1" dirty="0"/>
              <a:t> Итак, чтобы получить красивый пресс и красивую осанку, нужно выполнить 2 пункта:</a:t>
            </a:r>
          </a:p>
          <a:p>
            <a:pPr algn="just" fontAlgn="base">
              <a:buFont typeface="Arial" panose="020B0604020202020204" pitchFamily="34" charset="0"/>
              <a:buChar char="•"/>
            </a:pPr>
            <a:r>
              <a:rPr lang="ru-RU" b="1" dirty="0"/>
              <a:t>избавиться от жира;</a:t>
            </a:r>
          </a:p>
          <a:p>
            <a:pPr algn="just" fontAlgn="base">
              <a:buFont typeface="Arial" panose="020B0604020202020204" pitchFamily="34" charset="0"/>
              <a:buChar char="•"/>
            </a:pPr>
            <a:r>
              <a:rPr lang="ru-RU" b="1" dirty="0"/>
              <a:t>подкачаться (в этом случае пресс);</a:t>
            </a:r>
          </a:p>
          <a:p>
            <a:pPr marL="0" lvl="0" indent="0" algn="just" rtl="0">
              <a:spcBef>
                <a:spcPts val="0"/>
              </a:spcBef>
              <a:spcAft>
                <a:spcPts val="0"/>
              </a:spcAft>
              <a:buClr>
                <a:schemeClr val="dk1"/>
              </a:buClr>
              <a:buSzPts val="1100"/>
              <a:buFont typeface="Arial"/>
              <a:buNone/>
            </a:pPr>
            <a:endParaRPr lang="ru-RU" u="none" strike="noStrike" dirty="0">
              <a:solidFill>
                <a:srgbClr val="0645AD"/>
              </a:solidFill>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hlinkClick r:id="rId3"/>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883734" y="814872"/>
            <a:ext cx="7867186" cy="584775"/>
          </a:xfrm>
          <a:prstGeom prst="rect">
            <a:avLst/>
          </a:prstGeom>
          <a:noFill/>
        </p:spPr>
        <p:txBody>
          <a:bodyPr wrap="square">
            <a:spAutoFit/>
          </a:bodyPr>
          <a:lstStyle/>
          <a:p>
            <a:pPr algn="l"/>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Как правильно накачать мышцы пресса?</a:t>
            </a:r>
          </a:p>
        </p:txBody>
      </p:sp>
      <p:sp>
        <p:nvSpPr>
          <p:cNvPr id="4" name="Google Shape;1190;p47">
            <a:extLst>
              <a:ext uri="{FF2B5EF4-FFF2-40B4-BE49-F238E27FC236}">
                <a16:creationId xmlns:a16="http://schemas.microsoft.com/office/drawing/2014/main" id="{6359FA9B-65DF-EC9A-80E9-D18F2C61ACF6}"/>
              </a:ext>
            </a:extLst>
          </p:cNvPr>
          <p:cNvSpPr/>
          <p:nvPr/>
        </p:nvSpPr>
        <p:spPr>
          <a:xfrm>
            <a:off x="-322600" y="3427637"/>
            <a:ext cx="9466600" cy="3431725"/>
          </a:xfrm>
          <a:custGeom>
            <a:avLst/>
            <a:gdLst/>
            <a:ahLst/>
            <a:cxnLst/>
            <a:rect l="l" t="t" r="r" b="b"/>
            <a:pathLst>
              <a:path w="378664" h="137269" extrusionOk="0">
                <a:moveTo>
                  <a:pt x="669" y="37772"/>
                </a:moveTo>
                <a:cubicBezTo>
                  <a:pt x="1475" y="38865"/>
                  <a:pt x="-3531" y="50142"/>
                  <a:pt x="5502" y="44331"/>
                </a:cubicBezTo>
                <a:cubicBezTo>
                  <a:pt x="14535" y="38520"/>
                  <a:pt x="41460" y="-12569"/>
                  <a:pt x="54865" y="2907"/>
                </a:cubicBezTo>
                <a:cubicBezTo>
                  <a:pt x="68270" y="18384"/>
                  <a:pt x="66315" y="133796"/>
                  <a:pt x="85934" y="137190"/>
                </a:cubicBezTo>
                <a:cubicBezTo>
                  <a:pt x="105553" y="140585"/>
                  <a:pt x="141799" y="33918"/>
                  <a:pt x="172579" y="23274"/>
                </a:cubicBezTo>
                <a:cubicBezTo>
                  <a:pt x="203359" y="12630"/>
                  <a:pt x="242655" y="76205"/>
                  <a:pt x="270616" y="73328"/>
                </a:cubicBezTo>
                <a:cubicBezTo>
                  <a:pt x="298577" y="70451"/>
                  <a:pt x="322339" y="17176"/>
                  <a:pt x="340347" y="6014"/>
                </a:cubicBezTo>
                <a:cubicBezTo>
                  <a:pt x="358355" y="-5147"/>
                  <a:pt x="372278" y="6302"/>
                  <a:pt x="378664" y="6359"/>
                </a:cubicBezTo>
              </a:path>
            </a:pathLst>
          </a:custGeom>
          <a:noFill/>
          <a:ln w="19050" cap="flat" cmpd="sng">
            <a:solidFill>
              <a:schemeClr val="accent1"/>
            </a:solidFill>
            <a:prstDash val="dot"/>
            <a:round/>
            <a:headEnd type="none" w="med" len="med"/>
            <a:tailEnd type="none" w="med" len="med"/>
          </a:ln>
        </p:spPr>
        <p:txBody>
          <a:bodyPr/>
          <a:lstStyle/>
          <a:p>
            <a:endParaRPr lang="ru-RU" dirty="0"/>
          </a:p>
        </p:txBody>
      </p:sp>
      <p:grpSp>
        <p:nvGrpSpPr>
          <p:cNvPr id="5" name="Google Shape;897;p40">
            <a:extLst>
              <a:ext uri="{FF2B5EF4-FFF2-40B4-BE49-F238E27FC236}">
                <a16:creationId xmlns:a16="http://schemas.microsoft.com/office/drawing/2014/main" id="{2B3E5896-97A1-56BE-FA16-51154200B188}"/>
              </a:ext>
            </a:extLst>
          </p:cNvPr>
          <p:cNvGrpSpPr/>
          <p:nvPr/>
        </p:nvGrpSpPr>
        <p:grpSpPr>
          <a:xfrm flipH="1">
            <a:off x="7203674" y="3459328"/>
            <a:ext cx="1918024" cy="1676427"/>
            <a:chOff x="2870875" y="3332100"/>
            <a:chExt cx="1834775" cy="1488375"/>
          </a:xfrm>
        </p:grpSpPr>
        <p:sp>
          <p:nvSpPr>
            <p:cNvPr id="6" name="Google Shape;898;p40">
              <a:extLst>
                <a:ext uri="{FF2B5EF4-FFF2-40B4-BE49-F238E27FC236}">
                  <a16:creationId xmlns:a16="http://schemas.microsoft.com/office/drawing/2014/main" id="{03BEE608-8444-9AB0-631B-3F5937072133}"/>
                </a:ext>
              </a:extLst>
            </p:cNvPr>
            <p:cNvSpPr/>
            <p:nvPr/>
          </p:nvSpPr>
          <p:spPr>
            <a:xfrm>
              <a:off x="3875925" y="4287550"/>
              <a:ext cx="705400" cy="452250"/>
            </a:xfrm>
            <a:custGeom>
              <a:avLst/>
              <a:gdLst/>
              <a:ahLst/>
              <a:cxnLst/>
              <a:rect l="l" t="t" r="r" b="b"/>
              <a:pathLst>
                <a:path w="28216" h="18090" extrusionOk="0">
                  <a:moveTo>
                    <a:pt x="5723" y="1"/>
                  </a:moveTo>
                  <a:cubicBezTo>
                    <a:pt x="1686" y="1"/>
                    <a:pt x="1" y="4157"/>
                    <a:pt x="1" y="4157"/>
                  </a:cubicBezTo>
                  <a:cubicBezTo>
                    <a:pt x="6881" y="8890"/>
                    <a:pt x="11508" y="9944"/>
                    <a:pt x="11508" y="9944"/>
                  </a:cubicBezTo>
                  <a:cubicBezTo>
                    <a:pt x="11868" y="10356"/>
                    <a:pt x="12215" y="10730"/>
                    <a:pt x="12535" y="11076"/>
                  </a:cubicBezTo>
                  <a:cubicBezTo>
                    <a:pt x="13748" y="12356"/>
                    <a:pt x="15202" y="13357"/>
                    <a:pt x="16814" y="14036"/>
                  </a:cubicBezTo>
                  <a:lnTo>
                    <a:pt x="26521" y="18090"/>
                  </a:lnTo>
                  <a:lnTo>
                    <a:pt x="28215" y="17144"/>
                  </a:lnTo>
                  <a:cubicBezTo>
                    <a:pt x="24535" y="14077"/>
                    <a:pt x="14962" y="8130"/>
                    <a:pt x="14962" y="8130"/>
                  </a:cubicBezTo>
                  <a:cubicBezTo>
                    <a:pt x="12348" y="4957"/>
                    <a:pt x="6041" y="9"/>
                    <a:pt x="6041" y="9"/>
                  </a:cubicBezTo>
                  <a:cubicBezTo>
                    <a:pt x="5933" y="4"/>
                    <a:pt x="5827" y="1"/>
                    <a:pt x="5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99;p40">
              <a:extLst>
                <a:ext uri="{FF2B5EF4-FFF2-40B4-BE49-F238E27FC236}">
                  <a16:creationId xmlns:a16="http://schemas.microsoft.com/office/drawing/2014/main" id="{80DD4FEC-2633-299C-E66F-A4891F422EC1}"/>
                </a:ext>
              </a:extLst>
            </p:cNvPr>
            <p:cNvSpPr/>
            <p:nvPr/>
          </p:nvSpPr>
          <p:spPr>
            <a:xfrm>
              <a:off x="3208575" y="4193100"/>
              <a:ext cx="387375" cy="546700"/>
            </a:xfrm>
            <a:custGeom>
              <a:avLst/>
              <a:gdLst/>
              <a:ahLst/>
              <a:cxnLst/>
              <a:rect l="l" t="t" r="r" b="b"/>
              <a:pathLst>
                <a:path w="15495" h="21868" extrusionOk="0">
                  <a:moveTo>
                    <a:pt x="11000" y="0"/>
                  </a:moveTo>
                  <a:cubicBezTo>
                    <a:pt x="11000" y="0"/>
                    <a:pt x="4401" y="174"/>
                    <a:pt x="1080" y="1748"/>
                  </a:cubicBezTo>
                  <a:cubicBezTo>
                    <a:pt x="413" y="2068"/>
                    <a:pt x="1" y="2761"/>
                    <a:pt x="27" y="3508"/>
                  </a:cubicBezTo>
                  <a:lnTo>
                    <a:pt x="573" y="21428"/>
                  </a:lnTo>
                  <a:lnTo>
                    <a:pt x="3134" y="21868"/>
                  </a:lnTo>
                  <a:lnTo>
                    <a:pt x="3134" y="16374"/>
                  </a:lnTo>
                  <a:cubicBezTo>
                    <a:pt x="3134" y="16374"/>
                    <a:pt x="5947" y="8774"/>
                    <a:pt x="3454" y="6587"/>
                  </a:cubicBezTo>
                  <a:lnTo>
                    <a:pt x="3454" y="6587"/>
                  </a:lnTo>
                  <a:cubicBezTo>
                    <a:pt x="3454" y="6587"/>
                    <a:pt x="6919" y="7043"/>
                    <a:pt x="10889" y="7043"/>
                  </a:cubicBezTo>
                  <a:cubicBezTo>
                    <a:pt x="12178" y="7043"/>
                    <a:pt x="13520" y="6995"/>
                    <a:pt x="14814" y="6868"/>
                  </a:cubicBezTo>
                  <a:lnTo>
                    <a:pt x="15495" y="3054"/>
                  </a:lnTo>
                  <a:lnTo>
                    <a:pt x="110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00;p40">
              <a:extLst>
                <a:ext uri="{FF2B5EF4-FFF2-40B4-BE49-F238E27FC236}">
                  <a16:creationId xmlns:a16="http://schemas.microsoft.com/office/drawing/2014/main" id="{DC442FFA-412B-BB9E-947B-D8A5E70F3BE5}"/>
                </a:ext>
              </a:extLst>
            </p:cNvPr>
            <p:cNvSpPr/>
            <p:nvPr/>
          </p:nvSpPr>
          <p:spPr>
            <a:xfrm>
              <a:off x="3605250" y="4064775"/>
              <a:ext cx="267700" cy="145375"/>
            </a:xfrm>
            <a:custGeom>
              <a:avLst/>
              <a:gdLst/>
              <a:ahLst/>
              <a:cxnLst/>
              <a:rect l="l" t="t" r="r" b="b"/>
              <a:pathLst>
                <a:path w="10708" h="5815" extrusionOk="0">
                  <a:moveTo>
                    <a:pt x="748" y="0"/>
                  </a:moveTo>
                  <a:cubicBezTo>
                    <a:pt x="748" y="0"/>
                    <a:pt x="440" y="3533"/>
                    <a:pt x="1" y="5133"/>
                  </a:cubicBezTo>
                  <a:lnTo>
                    <a:pt x="10707" y="5814"/>
                  </a:lnTo>
                  <a:cubicBezTo>
                    <a:pt x="10707" y="5814"/>
                    <a:pt x="9801" y="3053"/>
                    <a:pt x="10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01;p40">
              <a:extLst>
                <a:ext uri="{FF2B5EF4-FFF2-40B4-BE49-F238E27FC236}">
                  <a16:creationId xmlns:a16="http://schemas.microsoft.com/office/drawing/2014/main" id="{B1A8B548-0857-EDD7-A405-AF137E88A40B}"/>
                </a:ext>
              </a:extLst>
            </p:cNvPr>
            <p:cNvSpPr/>
            <p:nvPr/>
          </p:nvSpPr>
          <p:spPr>
            <a:xfrm>
              <a:off x="3582250" y="3691875"/>
              <a:ext cx="363050" cy="372925"/>
            </a:xfrm>
            <a:custGeom>
              <a:avLst/>
              <a:gdLst/>
              <a:ahLst/>
              <a:cxnLst/>
              <a:rect l="l" t="t" r="r" b="b"/>
              <a:pathLst>
                <a:path w="14522" h="14917" extrusionOk="0">
                  <a:moveTo>
                    <a:pt x="13081" y="1"/>
                  </a:moveTo>
                  <a:cubicBezTo>
                    <a:pt x="12306" y="1"/>
                    <a:pt x="11457" y="69"/>
                    <a:pt x="11201" y="75"/>
                  </a:cubicBezTo>
                  <a:lnTo>
                    <a:pt x="1668" y="289"/>
                  </a:lnTo>
                  <a:lnTo>
                    <a:pt x="774" y="5089"/>
                  </a:lnTo>
                  <a:cubicBezTo>
                    <a:pt x="774" y="5089"/>
                    <a:pt x="0" y="7222"/>
                    <a:pt x="1334" y="8876"/>
                  </a:cubicBezTo>
                  <a:lnTo>
                    <a:pt x="1668" y="14916"/>
                  </a:lnTo>
                  <a:lnTo>
                    <a:pt x="11215" y="14916"/>
                  </a:lnTo>
                  <a:lnTo>
                    <a:pt x="13241" y="5356"/>
                  </a:lnTo>
                  <a:lnTo>
                    <a:pt x="14521" y="315"/>
                  </a:lnTo>
                  <a:cubicBezTo>
                    <a:pt x="14521" y="65"/>
                    <a:pt x="13836" y="1"/>
                    <a:pt x="130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2;p40">
              <a:extLst>
                <a:ext uri="{FF2B5EF4-FFF2-40B4-BE49-F238E27FC236}">
                  <a16:creationId xmlns:a16="http://schemas.microsoft.com/office/drawing/2014/main" id="{2918DD5B-5D80-1339-AC6A-07BAE8BB6D55}"/>
                </a:ext>
              </a:extLst>
            </p:cNvPr>
            <p:cNvSpPr/>
            <p:nvPr/>
          </p:nvSpPr>
          <p:spPr>
            <a:xfrm>
              <a:off x="3797575" y="3332100"/>
              <a:ext cx="363300" cy="202325"/>
            </a:xfrm>
            <a:custGeom>
              <a:avLst/>
              <a:gdLst/>
              <a:ahLst/>
              <a:cxnLst/>
              <a:rect l="l" t="t" r="r" b="b"/>
              <a:pathLst>
                <a:path w="14532" h="8093" extrusionOk="0">
                  <a:moveTo>
                    <a:pt x="9867" y="0"/>
                  </a:moveTo>
                  <a:cubicBezTo>
                    <a:pt x="9704" y="0"/>
                    <a:pt x="9536" y="9"/>
                    <a:pt x="9361" y="26"/>
                  </a:cubicBezTo>
                  <a:cubicBezTo>
                    <a:pt x="3628" y="613"/>
                    <a:pt x="1" y="6800"/>
                    <a:pt x="1" y="6800"/>
                  </a:cubicBezTo>
                  <a:lnTo>
                    <a:pt x="641" y="8093"/>
                  </a:lnTo>
                  <a:cubicBezTo>
                    <a:pt x="1264" y="6681"/>
                    <a:pt x="2293" y="6225"/>
                    <a:pt x="3361" y="6225"/>
                  </a:cubicBezTo>
                  <a:cubicBezTo>
                    <a:pt x="4440" y="6225"/>
                    <a:pt x="5558" y="6691"/>
                    <a:pt x="6335" y="7106"/>
                  </a:cubicBezTo>
                  <a:cubicBezTo>
                    <a:pt x="7105" y="7513"/>
                    <a:pt x="7957" y="7744"/>
                    <a:pt x="8810" y="7744"/>
                  </a:cubicBezTo>
                  <a:cubicBezTo>
                    <a:pt x="9242" y="7744"/>
                    <a:pt x="9674" y="7685"/>
                    <a:pt x="10095" y="7559"/>
                  </a:cubicBezTo>
                  <a:cubicBezTo>
                    <a:pt x="14532" y="6261"/>
                    <a:pt x="14292" y="0"/>
                    <a:pt x="9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03;p40">
              <a:extLst>
                <a:ext uri="{FF2B5EF4-FFF2-40B4-BE49-F238E27FC236}">
                  <a16:creationId xmlns:a16="http://schemas.microsoft.com/office/drawing/2014/main" id="{0C4F9275-6315-7BB4-B4C2-AB0FC9B8A8C4}"/>
                </a:ext>
              </a:extLst>
            </p:cNvPr>
            <p:cNvSpPr/>
            <p:nvPr/>
          </p:nvSpPr>
          <p:spPr>
            <a:xfrm>
              <a:off x="3828250" y="3427750"/>
              <a:ext cx="66700" cy="78050"/>
            </a:xfrm>
            <a:custGeom>
              <a:avLst/>
              <a:gdLst/>
              <a:ahLst/>
              <a:cxnLst/>
              <a:rect l="l" t="t" r="r" b="b"/>
              <a:pathLst>
                <a:path w="2668" h="3122" extrusionOk="0">
                  <a:moveTo>
                    <a:pt x="477" y="1"/>
                  </a:moveTo>
                  <a:cubicBezTo>
                    <a:pt x="320" y="1"/>
                    <a:pt x="170" y="77"/>
                    <a:pt x="95" y="201"/>
                  </a:cubicBezTo>
                  <a:cubicBezTo>
                    <a:pt x="1" y="373"/>
                    <a:pt x="95" y="574"/>
                    <a:pt x="308" y="667"/>
                  </a:cubicBezTo>
                  <a:cubicBezTo>
                    <a:pt x="361" y="693"/>
                    <a:pt x="1775" y="1280"/>
                    <a:pt x="1307" y="2681"/>
                  </a:cubicBezTo>
                  <a:cubicBezTo>
                    <a:pt x="1241" y="2867"/>
                    <a:pt x="1387" y="3054"/>
                    <a:pt x="1615" y="3107"/>
                  </a:cubicBezTo>
                  <a:cubicBezTo>
                    <a:pt x="1641" y="3120"/>
                    <a:pt x="1668" y="3120"/>
                    <a:pt x="1707" y="3120"/>
                  </a:cubicBezTo>
                  <a:cubicBezTo>
                    <a:pt x="1721" y="3121"/>
                    <a:pt x="1734" y="3121"/>
                    <a:pt x="1746" y="3121"/>
                  </a:cubicBezTo>
                  <a:cubicBezTo>
                    <a:pt x="1932" y="3121"/>
                    <a:pt x="2098" y="3030"/>
                    <a:pt x="2148" y="2880"/>
                  </a:cubicBezTo>
                  <a:cubicBezTo>
                    <a:pt x="2667" y="1294"/>
                    <a:pt x="1414" y="334"/>
                    <a:pt x="667" y="41"/>
                  </a:cubicBezTo>
                  <a:cubicBezTo>
                    <a:pt x="606" y="13"/>
                    <a:pt x="541" y="1"/>
                    <a:pt x="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4;p40">
              <a:extLst>
                <a:ext uri="{FF2B5EF4-FFF2-40B4-BE49-F238E27FC236}">
                  <a16:creationId xmlns:a16="http://schemas.microsoft.com/office/drawing/2014/main" id="{F09FDE0A-F50A-DE81-30BF-3EA8C7F51D71}"/>
                </a:ext>
              </a:extLst>
            </p:cNvPr>
            <p:cNvSpPr/>
            <p:nvPr/>
          </p:nvSpPr>
          <p:spPr>
            <a:xfrm>
              <a:off x="3599575" y="3398375"/>
              <a:ext cx="211375" cy="214125"/>
            </a:xfrm>
            <a:custGeom>
              <a:avLst/>
              <a:gdLst/>
              <a:ahLst/>
              <a:cxnLst/>
              <a:rect l="l" t="t" r="r" b="b"/>
              <a:pathLst>
                <a:path w="8455" h="8565" extrusionOk="0">
                  <a:moveTo>
                    <a:pt x="3916" y="0"/>
                  </a:moveTo>
                  <a:cubicBezTo>
                    <a:pt x="3622" y="0"/>
                    <a:pt x="3328" y="44"/>
                    <a:pt x="3041" y="135"/>
                  </a:cubicBezTo>
                  <a:cubicBezTo>
                    <a:pt x="1174" y="722"/>
                    <a:pt x="1" y="2242"/>
                    <a:pt x="721" y="4535"/>
                  </a:cubicBezTo>
                  <a:cubicBezTo>
                    <a:pt x="1373" y="6587"/>
                    <a:pt x="3312" y="8565"/>
                    <a:pt x="5037" y="8565"/>
                  </a:cubicBezTo>
                  <a:cubicBezTo>
                    <a:pt x="5252" y="8565"/>
                    <a:pt x="5463" y="8534"/>
                    <a:pt x="5668" y="8469"/>
                  </a:cubicBezTo>
                  <a:cubicBezTo>
                    <a:pt x="7535" y="7882"/>
                    <a:pt x="8454" y="5536"/>
                    <a:pt x="7722" y="3228"/>
                  </a:cubicBezTo>
                  <a:cubicBezTo>
                    <a:pt x="7113" y="1291"/>
                    <a:pt x="5515" y="0"/>
                    <a:pt x="3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5;p40">
              <a:extLst>
                <a:ext uri="{FF2B5EF4-FFF2-40B4-BE49-F238E27FC236}">
                  <a16:creationId xmlns:a16="http://schemas.microsoft.com/office/drawing/2014/main" id="{9078461F-29D6-355B-4571-83D5555BF477}"/>
                </a:ext>
              </a:extLst>
            </p:cNvPr>
            <p:cNvSpPr/>
            <p:nvPr/>
          </p:nvSpPr>
          <p:spPr>
            <a:xfrm>
              <a:off x="3702600" y="3535075"/>
              <a:ext cx="93675" cy="194675"/>
            </a:xfrm>
            <a:custGeom>
              <a:avLst/>
              <a:gdLst/>
              <a:ahLst/>
              <a:cxnLst/>
              <a:rect l="l" t="t" r="r" b="b"/>
              <a:pathLst>
                <a:path w="3747" h="7787" extrusionOk="0">
                  <a:moveTo>
                    <a:pt x="3707" y="0"/>
                  </a:moveTo>
                  <a:lnTo>
                    <a:pt x="0" y="14"/>
                  </a:lnTo>
                  <a:lnTo>
                    <a:pt x="40" y="7201"/>
                  </a:lnTo>
                  <a:cubicBezTo>
                    <a:pt x="40" y="7681"/>
                    <a:pt x="266" y="7786"/>
                    <a:pt x="616" y="7786"/>
                  </a:cubicBezTo>
                  <a:cubicBezTo>
                    <a:pt x="880" y="7786"/>
                    <a:pt x="1213" y="7727"/>
                    <a:pt x="1574" y="7721"/>
                  </a:cubicBezTo>
                  <a:cubicBezTo>
                    <a:pt x="1815" y="7721"/>
                    <a:pt x="2063" y="7730"/>
                    <a:pt x="2302" y="7730"/>
                  </a:cubicBezTo>
                  <a:cubicBezTo>
                    <a:pt x="3076" y="7730"/>
                    <a:pt x="3747" y="7637"/>
                    <a:pt x="3747" y="6841"/>
                  </a:cubicBezTo>
                  <a:lnTo>
                    <a:pt x="37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6;p40">
              <a:extLst>
                <a:ext uri="{FF2B5EF4-FFF2-40B4-BE49-F238E27FC236}">
                  <a16:creationId xmlns:a16="http://schemas.microsoft.com/office/drawing/2014/main" id="{CE1C418A-CC02-F9A4-E03C-E487C8F2BF83}"/>
                </a:ext>
              </a:extLst>
            </p:cNvPr>
            <p:cNvSpPr/>
            <p:nvPr/>
          </p:nvSpPr>
          <p:spPr>
            <a:xfrm>
              <a:off x="3634600" y="3413075"/>
              <a:ext cx="202350" cy="202025"/>
            </a:xfrm>
            <a:custGeom>
              <a:avLst/>
              <a:gdLst/>
              <a:ahLst/>
              <a:cxnLst/>
              <a:rect l="l" t="t" r="r" b="b"/>
              <a:pathLst>
                <a:path w="8094" h="8081" extrusionOk="0">
                  <a:moveTo>
                    <a:pt x="4027" y="0"/>
                  </a:moveTo>
                  <a:cubicBezTo>
                    <a:pt x="1800" y="14"/>
                    <a:pt x="0" y="1840"/>
                    <a:pt x="13" y="4068"/>
                  </a:cubicBezTo>
                  <a:cubicBezTo>
                    <a:pt x="27" y="6285"/>
                    <a:pt x="1826" y="8081"/>
                    <a:pt x="4041" y="8081"/>
                  </a:cubicBezTo>
                  <a:cubicBezTo>
                    <a:pt x="4050" y="8081"/>
                    <a:pt x="4058" y="8081"/>
                    <a:pt x="4067" y="8081"/>
                  </a:cubicBezTo>
                  <a:cubicBezTo>
                    <a:pt x="6294" y="8068"/>
                    <a:pt x="8093" y="6254"/>
                    <a:pt x="8081" y="4027"/>
                  </a:cubicBezTo>
                  <a:cubicBezTo>
                    <a:pt x="8067" y="1787"/>
                    <a:pt x="6253" y="0"/>
                    <a:pt x="4027" y="0"/>
                  </a:cubicBezTo>
                  <a:close/>
                </a:path>
              </a:pathLst>
            </a:custGeom>
            <a:solidFill>
              <a:srgbClr val="FFCA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07;p40">
              <a:extLst>
                <a:ext uri="{FF2B5EF4-FFF2-40B4-BE49-F238E27FC236}">
                  <a16:creationId xmlns:a16="http://schemas.microsoft.com/office/drawing/2014/main" id="{7B66C608-351F-B668-DCD5-F9512E2CFAC0}"/>
                </a:ext>
              </a:extLst>
            </p:cNvPr>
            <p:cNvSpPr/>
            <p:nvPr/>
          </p:nvSpPr>
          <p:spPr>
            <a:xfrm>
              <a:off x="3634925" y="3514750"/>
              <a:ext cx="114025" cy="119025"/>
            </a:xfrm>
            <a:custGeom>
              <a:avLst/>
              <a:gdLst/>
              <a:ahLst/>
              <a:cxnLst/>
              <a:rect l="l" t="t" r="r" b="b"/>
              <a:pathLst>
                <a:path w="4561" h="4761" extrusionOk="0">
                  <a:moveTo>
                    <a:pt x="0" y="1"/>
                  </a:moveTo>
                  <a:lnTo>
                    <a:pt x="14" y="2427"/>
                  </a:lnTo>
                  <a:cubicBezTo>
                    <a:pt x="14" y="3712"/>
                    <a:pt x="1185" y="4760"/>
                    <a:pt x="2626" y="4760"/>
                  </a:cubicBezTo>
                  <a:cubicBezTo>
                    <a:pt x="2635" y="4760"/>
                    <a:pt x="2645" y="4760"/>
                    <a:pt x="2654" y="4760"/>
                  </a:cubicBezTo>
                  <a:cubicBezTo>
                    <a:pt x="3707" y="4760"/>
                    <a:pt x="4560" y="3987"/>
                    <a:pt x="4560" y="3041"/>
                  </a:cubicBezTo>
                  <a:lnTo>
                    <a:pt x="4547" y="56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8;p40">
              <a:extLst>
                <a:ext uri="{FF2B5EF4-FFF2-40B4-BE49-F238E27FC236}">
                  <a16:creationId xmlns:a16="http://schemas.microsoft.com/office/drawing/2014/main" id="{CD7F9EFF-198A-F1B1-8BC7-88C5D9BBFC8B}"/>
                </a:ext>
              </a:extLst>
            </p:cNvPr>
            <p:cNvSpPr/>
            <p:nvPr/>
          </p:nvSpPr>
          <p:spPr>
            <a:xfrm>
              <a:off x="3613575" y="3526400"/>
              <a:ext cx="36025" cy="49050"/>
            </a:xfrm>
            <a:custGeom>
              <a:avLst/>
              <a:gdLst/>
              <a:ahLst/>
              <a:cxnLst/>
              <a:rect l="l" t="t" r="r" b="b"/>
              <a:pathLst>
                <a:path w="1441" h="1962" extrusionOk="0">
                  <a:moveTo>
                    <a:pt x="1001" y="1"/>
                  </a:moveTo>
                  <a:lnTo>
                    <a:pt x="121" y="1308"/>
                  </a:lnTo>
                  <a:cubicBezTo>
                    <a:pt x="1" y="1521"/>
                    <a:pt x="161" y="1775"/>
                    <a:pt x="427" y="1775"/>
                  </a:cubicBezTo>
                  <a:lnTo>
                    <a:pt x="1441" y="1961"/>
                  </a:lnTo>
                  <a:lnTo>
                    <a:pt x="10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9;p40">
              <a:extLst>
                <a:ext uri="{FF2B5EF4-FFF2-40B4-BE49-F238E27FC236}">
                  <a16:creationId xmlns:a16="http://schemas.microsoft.com/office/drawing/2014/main" id="{8FA247A3-1AF0-229A-153F-42CFFDC64DA9}"/>
                </a:ext>
              </a:extLst>
            </p:cNvPr>
            <p:cNvSpPr/>
            <p:nvPr/>
          </p:nvSpPr>
          <p:spPr>
            <a:xfrm>
              <a:off x="3634600" y="3413075"/>
              <a:ext cx="202350" cy="202025"/>
            </a:xfrm>
            <a:custGeom>
              <a:avLst/>
              <a:gdLst/>
              <a:ahLst/>
              <a:cxnLst/>
              <a:rect l="l" t="t" r="r" b="b"/>
              <a:pathLst>
                <a:path w="8094" h="8081" extrusionOk="0">
                  <a:moveTo>
                    <a:pt x="4027" y="0"/>
                  </a:moveTo>
                  <a:cubicBezTo>
                    <a:pt x="1800" y="14"/>
                    <a:pt x="0" y="1840"/>
                    <a:pt x="13" y="4068"/>
                  </a:cubicBezTo>
                  <a:cubicBezTo>
                    <a:pt x="27" y="6285"/>
                    <a:pt x="1826" y="8081"/>
                    <a:pt x="4041" y="8081"/>
                  </a:cubicBezTo>
                  <a:cubicBezTo>
                    <a:pt x="4050" y="8081"/>
                    <a:pt x="4058" y="8081"/>
                    <a:pt x="4067" y="8081"/>
                  </a:cubicBezTo>
                  <a:cubicBezTo>
                    <a:pt x="6294" y="8068"/>
                    <a:pt x="8093" y="6254"/>
                    <a:pt x="8081" y="4027"/>
                  </a:cubicBezTo>
                  <a:cubicBezTo>
                    <a:pt x="8067" y="1787"/>
                    <a:pt x="6253"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0;p40">
              <a:extLst>
                <a:ext uri="{FF2B5EF4-FFF2-40B4-BE49-F238E27FC236}">
                  <a16:creationId xmlns:a16="http://schemas.microsoft.com/office/drawing/2014/main" id="{5F24ECBE-9AA5-F068-4E77-AFC1A990EF8E}"/>
                </a:ext>
              </a:extLst>
            </p:cNvPr>
            <p:cNvSpPr/>
            <p:nvPr/>
          </p:nvSpPr>
          <p:spPr>
            <a:xfrm>
              <a:off x="3720250" y="3530075"/>
              <a:ext cx="55700" cy="55375"/>
            </a:xfrm>
            <a:custGeom>
              <a:avLst/>
              <a:gdLst/>
              <a:ahLst/>
              <a:cxnLst/>
              <a:rect l="l" t="t" r="r" b="b"/>
              <a:pathLst>
                <a:path w="2228" h="2215" extrusionOk="0">
                  <a:moveTo>
                    <a:pt x="1108" y="1"/>
                  </a:moveTo>
                  <a:cubicBezTo>
                    <a:pt x="494" y="1"/>
                    <a:pt x="1" y="494"/>
                    <a:pt x="14" y="1107"/>
                  </a:cubicBezTo>
                  <a:cubicBezTo>
                    <a:pt x="14" y="1721"/>
                    <a:pt x="507" y="2214"/>
                    <a:pt x="1121" y="2214"/>
                  </a:cubicBezTo>
                  <a:cubicBezTo>
                    <a:pt x="1734" y="2214"/>
                    <a:pt x="2228" y="1708"/>
                    <a:pt x="2228" y="1094"/>
                  </a:cubicBezTo>
                  <a:cubicBezTo>
                    <a:pt x="2228" y="494"/>
                    <a:pt x="1721" y="1"/>
                    <a:pt x="1108"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1;p40">
              <a:extLst>
                <a:ext uri="{FF2B5EF4-FFF2-40B4-BE49-F238E27FC236}">
                  <a16:creationId xmlns:a16="http://schemas.microsoft.com/office/drawing/2014/main" id="{0C67ABA0-5684-21E7-D165-145C71C7D1DE}"/>
                </a:ext>
              </a:extLst>
            </p:cNvPr>
            <p:cNvSpPr/>
            <p:nvPr/>
          </p:nvSpPr>
          <p:spPr>
            <a:xfrm>
              <a:off x="3661925" y="3383075"/>
              <a:ext cx="210025" cy="228700"/>
            </a:xfrm>
            <a:custGeom>
              <a:avLst/>
              <a:gdLst/>
              <a:ahLst/>
              <a:cxnLst/>
              <a:rect l="l" t="t" r="r" b="b"/>
              <a:pathLst>
                <a:path w="8401" h="9148" extrusionOk="0">
                  <a:moveTo>
                    <a:pt x="4024" y="0"/>
                  </a:moveTo>
                  <a:cubicBezTo>
                    <a:pt x="4017" y="0"/>
                    <a:pt x="4009" y="0"/>
                    <a:pt x="4001" y="0"/>
                  </a:cubicBezTo>
                  <a:cubicBezTo>
                    <a:pt x="1587" y="14"/>
                    <a:pt x="1" y="747"/>
                    <a:pt x="13" y="3161"/>
                  </a:cubicBezTo>
                  <a:cubicBezTo>
                    <a:pt x="27" y="5569"/>
                    <a:pt x="2365" y="9147"/>
                    <a:pt x="4773" y="9147"/>
                  </a:cubicBezTo>
                  <a:cubicBezTo>
                    <a:pt x="4778" y="9147"/>
                    <a:pt x="4782" y="9147"/>
                    <a:pt x="4787" y="9147"/>
                  </a:cubicBezTo>
                  <a:cubicBezTo>
                    <a:pt x="7201" y="9134"/>
                    <a:pt x="8401" y="6761"/>
                    <a:pt x="8387" y="4347"/>
                  </a:cubicBezTo>
                  <a:cubicBezTo>
                    <a:pt x="8374" y="1942"/>
                    <a:pt x="6426" y="0"/>
                    <a:pt x="4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2;p40">
              <a:extLst>
                <a:ext uri="{FF2B5EF4-FFF2-40B4-BE49-F238E27FC236}">
                  <a16:creationId xmlns:a16="http://schemas.microsoft.com/office/drawing/2014/main" id="{5FFA9299-1CF6-44E2-0A87-65FF2302BE08}"/>
                </a:ext>
              </a:extLst>
            </p:cNvPr>
            <p:cNvSpPr/>
            <p:nvPr/>
          </p:nvSpPr>
          <p:spPr>
            <a:xfrm>
              <a:off x="3701275" y="3620400"/>
              <a:ext cx="45675" cy="53050"/>
            </a:xfrm>
            <a:custGeom>
              <a:avLst/>
              <a:gdLst/>
              <a:ahLst/>
              <a:cxnLst/>
              <a:rect l="l" t="t" r="r" b="b"/>
              <a:pathLst>
                <a:path w="1827" h="2122" extrusionOk="0">
                  <a:moveTo>
                    <a:pt x="1826" y="1"/>
                  </a:moveTo>
                  <a:cubicBezTo>
                    <a:pt x="1211" y="484"/>
                    <a:pt x="461" y="539"/>
                    <a:pt x="148" y="539"/>
                  </a:cubicBezTo>
                  <a:cubicBezTo>
                    <a:pt x="55" y="539"/>
                    <a:pt x="0" y="534"/>
                    <a:pt x="0" y="534"/>
                  </a:cubicBezTo>
                  <a:lnTo>
                    <a:pt x="0" y="534"/>
                  </a:lnTo>
                  <a:lnTo>
                    <a:pt x="107" y="2122"/>
                  </a:lnTo>
                  <a:lnTo>
                    <a:pt x="18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3;p40">
              <a:extLst>
                <a:ext uri="{FF2B5EF4-FFF2-40B4-BE49-F238E27FC236}">
                  <a16:creationId xmlns:a16="http://schemas.microsoft.com/office/drawing/2014/main" id="{7C150813-DF3F-5321-C5AD-1D2C599E8206}"/>
                </a:ext>
              </a:extLst>
            </p:cNvPr>
            <p:cNvSpPr/>
            <p:nvPr/>
          </p:nvSpPr>
          <p:spPr>
            <a:xfrm>
              <a:off x="3642600" y="3693750"/>
              <a:ext cx="219675" cy="101650"/>
            </a:xfrm>
            <a:custGeom>
              <a:avLst/>
              <a:gdLst/>
              <a:ahLst/>
              <a:cxnLst/>
              <a:rect l="l" t="t" r="r" b="b"/>
              <a:pathLst>
                <a:path w="8787" h="4066" extrusionOk="0">
                  <a:moveTo>
                    <a:pt x="8787" y="0"/>
                  </a:moveTo>
                  <a:cubicBezTo>
                    <a:pt x="8786" y="0"/>
                    <a:pt x="1120" y="94"/>
                    <a:pt x="934" y="160"/>
                  </a:cubicBezTo>
                  <a:cubicBezTo>
                    <a:pt x="934" y="160"/>
                    <a:pt x="0" y="3801"/>
                    <a:pt x="3773" y="4054"/>
                  </a:cubicBezTo>
                  <a:cubicBezTo>
                    <a:pt x="3889" y="4062"/>
                    <a:pt x="4003" y="4066"/>
                    <a:pt x="4114" y="4066"/>
                  </a:cubicBezTo>
                  <a:cubicBezTo>
                    <a:pt x="7721" y="4066"/>
                    <a:pt x="8787" y="0"/>
                    <a:pt x="8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4;p40">
              <a:extLst>
                <a:ext uri="{FF2B5EF4-FFF2-40B4-BE49-F238E27FC236}">
                  <a16:creationId xmlns:a16="http://schemas.microsoft.com/office/drawing/2014/main" id="{D33FF249-9EA4-618E-D104-A55575333F57}"/>
                </a:ext>
              </a:extLst>
            </p:cNvPr>
            <p:cNvSpPr/>
            <p:nvPr/>
          </p:nvSpPr>
          <p:spPr>
            <a:xfrm>
              <a:off x="3048225" y="3689200"/>
              <a:ext cx="599725" cy="129900"/>
            </a:xfrm>
            <a:custGeom>
              <a:avLst/>
              <a:gdLst/>
              <a:ahLst/>
              <a:cxnLst/>
              <a:rect l="l" t="t" r="r" b="b"/>
              <a:pathLst>
                <a:path w="23989" h="5196" extrusionOk="0">
                  <a:moveTo>
                    <a:pt x="20895" y="0"/>
                  </a:moveTo>
                  <a:cubicBezTo>
                    <a:pt x="20018" y="0"/>
                    <a:pt x="18984" y="103"/>
                    <a:pt x="17855" y="410"/>
                  </a:cubicBezTo>
                  <a:lnTo>
                    <a:pt x="0" y="582"/>
                  </a:lnTo>
                  <a:lnTo>
                    <a:pt x="734" y="2010"/>
                  </a:lnTo>
                  <a:lnTo>
                    <a:pt x="10614" y="3329"/>
                  </a:lnTo>
                  <a:cubicBezTo>
                    <a:pt x="10868" y="3370"/>
                    <a:pt x="11121" y="3383"/>
                    <a:pt x="11375" y="3396"/>
                  </a:cubicBezTo>
                  <a:lnTo>
                    <a:pt x="21095" y="3916"/>
                  </a:lnTo>
                  <a:lnTo>
                    <a:pt x="22069" y="5196"/>
                  </a:lnTo>
                  <a:cubicBezTo>
                    <a:pt x="22069" y="5196"/>
                    <a:pt x="23989" y="2596"/>
                    <a:pt x="23775" y="410"/>
                  </a:cubicBezTo>
                  <a:cubicBezTo>
                    <a:pt x="23775" y="410"/>
                    <a:pt x="22649" y="0"/>
                    <a:pt x="208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5;p40">
              <a:extLst>
                <a:ext uri="{FF2B5EF4-FFF2-40B4-BE49-F238E27FC236}">
                  <a16:creationId xmlns:a16="http://schemas.microsoft.com/office/drawing/2014/main" id="{7AAF2DB1-46A5-919B-DAED-4A681179695F}"/>
                </a:ext>
              </a:extLst>
            </p:cNvPr>
            <p:cNvSpPr/>
            <p:nvPr/>
          </p:nvSpPr>
          <p:spPr>
            <a:xfrm>
              <a:off x="2870875" y="3703750"/>
              <a:ext cx="195725" cy="41400"/>
            </a:xfrm>
            <a:custGeom>
              <a:avLst/>
              <a:gdLst/>
              <a:ahLst/>
              <a:cxnLst/>
              <a:rect l="l" t="t" r="r" b="b"/>
              <a:pathLst>
                <a:path w="7829" h="1656" extrusionOk="0">
                  <a:moveTo>
                    <a:pt x="1" y="0"/>
                  </a:moveTo>
                  <a:lnTo>
                    <a:pt x="1" y="201"/>
                  </a:lnTo>
                  <a:cubicBezTo>
                    <a:pt x="1" y="507"/>
                    <a:pt x="228" y="761"/>
                    <a:pt x="534" y="774"/>
                  </a:cubicBezTo>
                  <a:lnTo>
                    <a:pt x="3108" y="934"/>
                  </a:lnTo>
                  <a:cubicBezTo>
                    <a:pt x="3108" y="934"/>
                    <a:pt x="3441" y="1656"/>
                    <a:pt x="5502" y="1656"/>
                  </a:cubicBezTo>
                  <a:cubicBezTo>
                    <a:pt x="6114" y="1656"/>
                    <a:pt x="6877" y="1592"/>
                    <a:pt x="7828" y="1428"/>
                  </a:cubicBezTo>
                  <a:lnTo>
                    <a:pt x="70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6;p40">
              <a:extLst>
                <a:ext uri="{FF2B5EF4-FFF2-40B4-BE49-F238E27FC236}">
                  <a16:creationId xmlns:a16="http://schemas.microsoft.com/office/drawing/2014/main" id="{E1B5F571-DF85-666A-8AD4-7048D12E2865}"/>
                </a:ext>
              </a:extLst>
            </p:cNvPr>
            <p:cNvSpPr/>
            <p:nvPr/>
          </p:nvSpPr>
          <p:spPr>
            <a:xfrm>
              <a:off x="3879600" y="3683800"/>
              <a:ext cx="648700" cy="150325"/>
            </a:xfrm>
            <a:custGeom>
              <a:avLst/>
              <a:gdLst/>
              <a:ahLst/>
              <a:cxnLst/>
              <a:rect l="l" t="t" r="r" b="b"/>
              <a:pathLst>
                <a:path w="25948" h="6013" extrusionOk="0">
                  <a:moveTo>
                    <a:pt x="2462" y="0"/>
                  </a:moveTo>
                  <a:cubicBezTo>
                    <a:pt x="704" y="0"/>
                    <a:pt x="201" y="652"/>
                    <a:pt x="201" y="652"/>
                  </a:cubicBezTo>
                  <a:cubicBezTo>
                    <a:pt x="0" y="2839"/>
                    <a:pt x="187" y="6012"/>
                    <a:pt x="187" y="6012"/>
                  </a:cubicBezTo>
                  <a:lnTo>
                    <a:pt x="2894" y="4159"/>
                  </a:lnTo>
                  <a:lnTo>
                    <a:pt x="12601" y="3639"/>
                  </a:lnTo>
                  <a:cubicBezTo>
                    <a:pt x="12854" y="3625"/>
                    <a:pt x="13121" y="3612"/>
                    <a:pt x="13375" y="3572"/>
                  </a:cubicBezTo>
                  <a:lnTo>
                    <a:pt x="25201" y="2252"/>
                  </a:lnTo>
                  <a:lnTo>
                    <a:pt x="25948" y="825"/>
                  </a:lnTo>
                  <a:lnTo>
                    <a:pt x="6134" y="652"/>
                  </a:lnTo>
                  <a:cubicBezTo>
                    <a:pt x="4534" y="163"/>
                    <a:pt x="3341" y="0"/>
                    <a:pt x="2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17;p40">
              <a:extLst>
                <a:ext uri="{FF2B5EF4-FFF2-40B4-BE49-F238E27FC236}">
                  <a16:creationId xmlns:a16="http://schemas.microsoft.com/office/drawing/2014/main" id="{E5DFAFAE-D40D-E7E5-9FE0-C093C8D21457}"/>
                </a:ext>
              </a:extLst>
            </p:cNvPr>
            <p:cNvSpPr/>
            <p:nvPr/>
          </p:nvSpPr>
          <p:spPr>
            <a:xfrm>
              <a:off x="4509625" y="3704425"/>
              <a:ext cx="196025" cy="41400"/>
            </a:xfrm>
            <a:custGeom>
              <a:avLst/>
              <a:gdLst/>
              <a:ahLst/>
              <a:cxnLst/>
              <a:rect l="l" t="t" r="r" b="b"/>
              <a:pathLst>
                <a:path w="7841" h="1656" extrusionOk="0">
                  <a:moveTo>
                    <a:pt x="747" y="0"/>
                  </a:moveTo>
                  <a:lnTo>
                    <a:pt x="0" y="1427"/>
                  </a:lnTo>
                  <a:cubicBezTo>
                    <a:pt x="955" y="1592"/>
                    <a:pt x="1721" y="1656"/>
                    <a:pt x="2334" y="1656"/>
                  </a:cubicBezTo>
                  <a:cubicBezTo>
                    <a:pt x="4401" y="1656"/>
                    <a:pt x="4734" y="933"/>
                    <a:pt x="4734" y="933"/>
                  </a:cubicBezTo>
                  <a:lnTo>
                    <a:pt x="7307" y="773"/>
                  </a:lnTo>
                  <a:cubicBezTo>
                    <a:pt x="7600" y="761"/>
                    <a:pt x="7840" y="507"/>
                    <a:pt x="7840" y="201"/>
                  </a:cubicBezTo>
                  <a:lnTo>
                    <a:pt x="78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18;p40">
              <a:extLst>
                <a:ext uri="{FF2B5EF4-FFF2-40B4-BE49-F238E27FC236}">
                  <a16:creationId xmlns:a16="http://schemas.microsoft.com/office/drawing/2014/main" id="{6603CEA9-EEA1-BF5F-1236-981A5F98BE86}"/>
                </a:ext>
              </a:extLst>
            </p:cNvPr>
            <p:cNvSpPr/>
            <p:nvPr/>
          </p:nvSpPr>
          <p:spPr>
            <a:xfrm>
              <a:off x="3844925" y="3699975"/>
              <a:ext cx="140050" cy="143775"/>
            </a:xfrm>
            <a:custGeom>
              <a:avLst/>
              <a:gdLst/>
              <a:ahLst/>
              <a:cxnLst/>
              <a:rect l="l" t="t" r="r" b="b"/>
              <a:pathLst>
                <a:path w="5602" h="5751" extrusionOk="0">
                  <a:moveTo>
                    <a:pt x="1802" y="0"/>
                  </a:moveTo>
                  <a:cubicBezTo>
                    <a:pt x="1668" y="0"/>
                    <a:pt x="1588" y="5"/>
                    <a:pt x="1588" y="5"/>
                  </a:cubicBezTo>
                  <a:cubicBezTo>
                    <a:pt x="1588" y="5"/>
                    <a:pt x="0" y="3192"/>
                    <a:pt x="1174" y="5605"/>
                  </a:cubicBezTo>
                  <a:cubicBezTo>
                    <a:pt x="1228" y="5707"/>
                    <a:pt x="1338" y="5750"/>
                    <a:pt x="1457" y="5750"/>
                  </a:cubicBezTo>
                  <a:cubicBezTo>
                    <a:pt x="1572" y="5750"/>
                    <a:pt x="1696" y="5710"/>
                    <a:pt x="1787" y="5645"/>
                  </a:cubicBezTo>
                  <a:cubicBezTo>
                    <a:pt x="2454" y="5152"/>
                    <a:pt x="4014" y="3925"/>
                    <a:pt x="4441" y="2925"/>
                  </a:cubicBezTo>
                  <a:cubicBezTo>
                    <a:pt x="5602" y="189"/>
                    <a:pt x="2641" y="0"/>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40">
              <a:extLst>
                <a:ext uri="{FF2B5EF4-FFF2-40B4-BE49-F238E27FC236}">
                  <a16:creationId xmlns:a16="http://schemas.microsoft.com/office/drawing/2014/main" id="{A140A62F-CB3C-92AF-28D7-685CAF49EB4B}"/>
                </a:ext>
              </a:extLst>
            </p:cNvPr>
            <p:cNvSpPr/>
            <p:nvPr/>
          </p:nvSpPr>
          <p:spPr>
            <a:xfrm>
              <a:off x="3483575" y="4150100"/>
              <a:ext cx="543375" cy="241375"/>
            </a:xfrm>
            <a:custGeom>
              <a:avLst/>
              <a:gdLst/>
              <a:ahLst/>
              <a:cxnLst/>
              <a:rect l="l" t="t" r="r" b="b"/>
              <a:pathLst>
                <a:path w="21735" h="9655" extrusionOk="0">
                  <a:moveTo>
                    <a:pt x="5215" y="1"/>
                  </a:moveTo>
                  <a:lnTo>
                    <a:pt x="4868" y="1720"/>
                  </a:lnTo>
                  <a:lnTo>
                    <a:pt x="0" y="1720"/>
                  </a:lnTo>
                  <a:cubicBezTo>
                    <a:pt x="2721" y="3134"/>
                    <a:pt x="3814" y="8588"/>
                    <a:pt x="3814" y="8588"/>
                  </a:cubicBezTo>
                  <a:lnTo>
                    <a:pt x="10815" y="7788"/>
                  </a:lnTo>
                  <a:lnTo>
                    <a:pt x="15695" y="9655"/>
                  </a:lnTo>
                  <a:lnTo>
                    <a:pt x="21735" y="5507"/>
                  </a:lnTo>
                  <a:lnTo>
                    <a:pt x="15201" y="294"/>
                  </a:lnTo>
                  <a:lnTo>
                    <a:pt x="52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40">
              <a:extLst>
                <a:ext uri="{FF2B5EF4-FFF2-40B4-BE49-F238E27FC236}">
                  <a16:creationId xmlns:a16="http://schemas.microsoft.com/office/drawing/2014/main" id="{4CE8E673-1068-C258-A33F-71A597E79732}"/>
                </a:ext>
              </a:extLst>
            </p:cNvPr>
            <p:cNvSpPr/>
            <p:nvPr/>
          </p:nvSpPr>
          <p:spPr>
            <a:xfrm>
              <a:off x="3074225" y="4728800"/>
              <a:ext cx="216375" cy="91675"/>
            </a:xfrm>
            <a:custGeom>
              <a:avLst/>
              <a:gdLst/>
              <a:ahLst/>
              <a:cxnLst/>
              <a:rect l="l" t="t" r="r" b="b"/>
              <a:pathLst>
                <a:path w="8655" h="3667" extrusionOk="0">
                  <a:moveTo>
                    <a:pt x="5947" y="0"/>
                  </a:moveTo>
                  <a:lnTo>
                    <a:pt x="2987" y="2173"/>
                  </a:lnTo>
                  <a:lnTo>
                    <a:pt x="414" y="2667"/>
                  </a:lnTo>
                  <a:cubicBezTo>
                    <a:pt x="174" y="2707"/>
                    <a:pt x="1" y="2920"/>
                    <a:pt x="1" y="3160"/>
                  </a:cubicBezTo>
                  <a:cubicBezTo>
                    <a:pt x="1" y="3441"/>
                    <a:pt x="228" y="3667"/>
                    <a:pt x="507" y="3667"/>
                  </a:cubicBezTo>
                  <a:lnTo>
                    <a:pt x="7695" y="3667"/>
                  </a:lnTo>
                  <a:cubicBezTo>
                    <a:pt x="8228" y="3667"/>
                    <a:pt x="8655" y="3213"/>
                    <a:pt x="8628" y="2680"/>
                  </a:cubicBezTo>
                  <a:lnTo>
                    <a:pt x="8508" y="440"/>
                  </a:lnTo>
                  <a:lnTo>
                    <a:pt x="59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40">
              <a:extLst>
                <a:ext uri="{FF2B5EF4-FFF2-40B4-BE49-F238E27FC236}">
                  <a16:creationId xmlns:a16="http://schemas.microsoft.com/office/drawing/2014/main" id="{1B8ED926-9291-5289-CBE5-4288CBF9036D}"/>
                </a:ext>
              </a:extLst>
            </p:cNvPr>
            <p:cNvSpPr/>
            <p:nvPr/>
          </p:nvSpPr>
          <p:spPr>
            <a:xfrm>
              <a:off x="4538950" y="4716125"/>
              <a:ext cx="155050" cy="104350"/>
            </a:xfrm>
            <a:custGeom>
              <a:avLst/>
              <a:gdLst/>
              <a:ahLst/>
              <a:cxnLst/>
              <a:rect l="l" t="t" r="r" b="b"/>
              <a:pathLst>
                <a:path w="6202" h="4174" extrusionOk="0">
                  <a:moveTo>
                    <a:pt x="1694" y="1"/>
                  </a:moveTo>
                  <a:lnTo>
                    <a:pt x="0" y="947"/>
                  </a:lnTo>
                  <a:lnTo>
                    <a:pt x="0" y="3907"/>
                  </a:lnTo>
                  <a:cubicBezTo>
                    <a:pt x="0" y="4054"/>
                    <a:pt x="121" y="4174"/>
                    <a:pt x="267" y="4174"/>
                  </a:cubicBezTo>
                  <a:lnTo>
                    <a:pt x="5855" y="4174"/>
                  </a:lnTo>
                  <a:cubicBezTo>
                    <a:pt x="6068" y="4174"/>
                    <a:pt x="6201" y="3921"/>
                    <a:pt x="6068" y="3747"/>
                  </a:cubicBezTo>
                  <a:cubicBezTo>
                    <a:pt x="5481" y="2961"/>
                    <a:pt x="3188" y="128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4353708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 name="Google Shape;1093;p44">
            <a:extLst>
              <a:ext uri="{FF2B5EF4-FFF2-40B4-BE49-F238E27FC236}">
                <a16:creationId xmlns:a16="http://schemas.microsoft.com/office/drawing/2014/main" id="{7F621BFB-9E41-90AC-6A03-AAE1266675D6}"/>
              </a:ext>
            </a:extLst>
          </p:cNvPr>
          <p:cNvSpPr/>
          <p:nvPr/>
        </p:nvSpPr>
        <p:spPr>
          <a:xfrm>
            <a:off x="-199444" y="2773403"/>
            <a:ext cx="9389475" cy="2407025"/>
          </a:xfrm>
          <a:custGeom>
            <a:avLst/>
            <a:gdLst/>
            <a:ahLst/>
            <a:cxnLst/>
            <a:rect l="l" t="t" r="r" b="b"/>
            <a:pathLst>
              <a:path w="375579" h="96281" extrusionOk="0">
                <a:moveTo>
                  <a:pt x="0" y="82297"/>
                </a:moveTo>
                <a:cubicBezTo>
                  <a:pt x="3682" y="84196"/>
                  <a:pt x="7537" y="102837"/>
                  <a:pt x="22093" y="93689"/>
                </a:cubicBezTo>
                <a:cubicBezTo>
                  <a:pt x="36649" y="84541"/>
                  <a:pt x="61216" y="28273"/>
                  <a:pt x="87336" y="27410"/>
                </a:cubicBezTo>
                <a:cubicBezTo>
                  <a:pt x="113456" y="26547"/>
                  <a:pt x="144351" y="92884"/>
                  <a:pt x="178814" y="88511"/>
                </a:cubicBezTo>
                <a:cubicBezTo>
                  <a:pt x="213277" y="84139"/>
                  <a:pt x="261318" y="9460"/>
                  <a:pt x="294112" y="1175"/>
                </a:cubicBezTo>
                <a:cubicBezTo>
                  <a:pt x="326906" y="-7110"/>
                  <a:pt x="362001" y="32531"/>
                  <a:pt x="375579" y="38802"/>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54" name="Google Shape;254;p30"/>
          <p:cNvGrpSpPr/>
          <p:nvPr/>
        </p:nvGrpSpPr>
        <p:grpSpPr>
          <a:xfrm rot="2441596">
            <a:off x="8900783" y="2647266"/>
            <a:ext cx="542354" cy="542354"/>
            <a:chOff x="-287090" y="2362518"/>
            <a:chExt cx="542361" cy="542361"/>
          </a:xfrm>
        </p:grpSpPr>
        <p:sp>
          <p:nvSpPr>
            <p:cNvPr id="255" name="Google Shape;255;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0"/>
          <p:cNvGrpSpPr/>
          <p:nvPr/>
        </p:nvGrpSpPr>
        <p:grpSpPr>
          <a:xfrm rot="6833177">
            <a:off x="7878222" y="4535824"/>
            <a:ext cx="542331" cy="542331"/>
            <a:chOff x="-287090" y="2362518"/>
            <a:chExt cx="542361" cy="542361"/>
          </a:xfrm>
        </p:grpSpPr>
        <p:sp>
          <p:nvSpPr>
            <p:cNvPr id="262" name="Google Shape;262;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0"/>
          <p:cNvGrpSpPr/>
          <p:nvPr/>
        </p:nvGrpSpPr>
        <p:grpSpPr>
          <a:xfrm>
            <a:off x="5122935" y="4406806"/>
            <a:ext cx="542361" cy="542361"/>
            <a:chOff x="-287090" y="2362518"/>
            <a:chExt cx="542361" cy="542361"/>
          </a:xfrm>
        </p:grpSpPr>
        <p:sp>
          <p:nvSpPr>
            <p:cNvPr id="269" name="Google Shape;269;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0"/>
          <p:cNvGrpSpPr/>
          <p:nvPr/>
        </p:nvGrpSpPr>
        <p:grpSpPr>
          <a:xfrm rot="2905042">
            <a:off x="1052634" y="4185665"/>
            <a:ext cx="542362" cy="542362"/>
            <a:chOff x="-287090" y="2362518"/>
            <a:chExt cx="542361" cy="542361"/>
          </a:xfrm>
        </p:grpSpPr>
        <p:sp>
          <p:nvSpPr>
            <p:cNvPr id="276" name="Google Shape;276;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30"/>
          <p:cNvGrpSpPr/>
          <p:nvPr/>
        </p:nvGrpSpPr>
        <p:grpSpPr>
          <a:xfrm rot="3239925">
            <a:off x="5471212" y="3233103"/>
            <a:ext cx="1006391" cy="1006439"/>
            <a:chOff x="1880684" y="3301028"/>
            <a:chExt cx="1006396" cy="1006445"/>
          </a:xfrm>
        </p:grpSpPr>
        <p:sp>
          <p:nvSpPr>
            <p:cNvPr id="283" name="Google Shape;28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0"/>
          <p:cNvGrpSpPr/>
          <p:nvPr/>
        </p:nvGrpSpPr>
        <p:grpSpPr>
          <a:xfrm rot="-1237668">
            <a:off x="-315967" y="4363147"/>
            <a:ext cx="1006409" cy="1006457"/>
            <a:chOff x="1880684" y="3301028"/>
            <a:chExt cx="1006396" cy="1006445"/>
          </a:xfrm>
        </p:grpSpPr>
        <p:sp>
          <p:nvSpPr>
            <p:cNvPr id="289" name="Google Shape;289;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0"/>
          <p:cNvGrpSpPr/>
          <p:nvPr/>
        </p:nvGrpSpPr>
        <p:grpSpPr>
          <a:xfrm rot="-1452724">
            <a:off x="8177209" y="3319118"/>
            <a:ext cx="834369" cy="834369"/>
            <a:chOff x="285991" y="3056457"/>
            <a:chExt cx="834400" cy="834400"/>
          </a:xfrm>
        </p:grpSpPr>
        <p:sp>
          <p:nvSpPr>
            <p:cNvPr id="295" name="Google Shape;29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0"/>
          <p:cNvGrpSpPr/>
          <p:nvPr/>
        </p:nvGrpSpPr>
        <p:grpSpPr>
          <a:xfrm rot="-3579022">
            <a:off x="3908102" y="3589834"/>
            <a:ext cx="834440" cy="834440"/>
            <a:chOff x="285991" y="3056457"/>
            <a:chExt cx="834400" cy="834400"/>
          </a:xfrm>
        </p:grpSpPr>
        <p:sp>
          <p:nvSpPr>
            <p:cNvPr id="300" name="Google Shape;300;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0"/>
          <p:cNvGrpSpPr/>
          <p:nvPr/>
        </p:nvGrpSpPr>
        <p:grpSpPr>
          <a:xfrm rot="-2700000">
            <a:off x="6946952" y="3833317"/>
            <a:ext cx="741523" cy="741010"/>
            <a:chOff x="2887065" y="4307473"/>
            <a:chExt cx="741530" cy="741017"/>
          </a:xfrm>
        </p:grpSpPr>
        <p:sp>
          <p:nvSpPr>
            <p:cNvPr id="305" name="Google Shape;305;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30"/>
          <p:cNvSpPr txBox="1">
            <a:spLocks noGrp="1"/>
          </p:cNvSpPr>
          <p:nvPr>
            <p:ph type="title"/>
          </p:nvPr>
        </p:nvSpPr>
        <p:spPr>
          <a:xfrm>
            <a:off x="489107" y="290974"/>
            <a:ext cx="7704000" cy="572700"/>
          </a:xfrm>
          <a:prstGeom prst="rect">
            <a:avLst/>
          </a:prstGeom>
        </p:spPr>
        <p:txBody>
          <a:bodyPr spcFirstLastPara="1" wrap="square" lIns="91425" tIns="91425" rIns="91425" bIns="91425" anchor="t" anchorCtr="0">
            <a:noAutofit/>
          </a:bodyPr>
          <a:lstStyle/>
          <a:p>
            <a:r>
              <a:rPr lang="en" sz="8000" dirty="0">
                <a:solidFill>
                  <a:schemeClr val="bg2"/>
                </a:solidFill>
              </a:rPr>
              <a:t>0</a:t>
            </a:r>
            <a:r>
              <a:rPr lang="ru-RU" sz="8000" dirty="0">
                <a:solidFill>
                  <a:schemeClr val="bg2"/>
                </a:solidFill>
              </a:rPr>
              <a:t>4</a:t>
            </a:r>
            <a:br>
              <a:rPr lang="en" dirty="0"/>
            </a:br>
            <a:endParaRPr dirty="0"/>
          </a:p>
        </p:txBody>
      </p:sp>
      <p:sp>
        <p:nvSpPr>
          <p:cNvPr id="311" name="Google Shape;311;p30"/>
          <p:cNvSpPr txBox="1">
            <a:spLocks noGrp="1"/>
          </p:cNvSpPr>
          <p:nvPr>
            <p:ph type="subTitle" idx="1"/>
          </p:nvPr>
        </p:nvSpPr>
        <p:spPr>
          <a:xfrm>
            <a:off x="1218951" y="1500330"/>
            <a:ext cx="6455104" cy="150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ru-RU"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Упражнения на пресс</a:t>
            </a:r>
          </a:p>
          <a:p>
            <a:pPr marL="0" lvl="0" indent="0" rtl="0">
              <a:spcBef>
                <a:spcPts val="0"/>
              </a:spcBef>
              <a:spcAft>
                <a:spcPts val="0"/>
              </a:spcAft>
              <a:buNone/>
            </a:pPr>
            <a:r>
              <a:rPr lang="ru-RU" sz="2000" b="1" dirty="0"/>
              <a:t>    Категории и  виды упражнений.</a:t>
            </a:r>
            <a:endParaRPr sz="2000" b="1" dirty="0"/>
          </a:p>
        </p:txBody>
      </p:sp>
      <p:grpSp>
        <p:nvGrpSpPr>
          <p:cNvPr id="312" name="Google Shape;312;p30"/>
          <p:cNvGrpSpPr/>
          <p:nvPr/>
        </p:nvGrpSpPr>
        <p:grpSpPr>
          <a:xfrm>
            <a:off x="1880684" y="3301028"/>
            <a:ext cx="1006396" cy="1006445"/>
            <a:chOff x="1880684" y="3301028"/>
            <a:chExt cx="1006396" cy="1006445"/>
          </a:xfrm>
        </p:grpSpPr>
        <p:sp>
          <p:nvSpPr>
            <p:cNvPr id="313" name="Google Shape;31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0"/>
          <p:cNvGrpSpPr/>
          <p:nvPr/>
        </p:nvGrpSpPr>
        <p:grpSpPr>
          <a:xfrm>
            <a:off x="2887065" y="4307473"/>
            <a:ext cx="741530" cy="741017"/>
            <a:chOff x="2887065" y="4307473"/>
            <a:chExt cx="741530" cy="741017"/>
          </a:xfrm>
        </p:grpSpPr>
        <p:sp>
          <p:nvSpPr>
            <p:cNvPr id="319" name="Google Shape;319;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30"/>
          <p:cNvGrpSpPr/>
          <p:nvPr/>
        </p:nvGrpSpPr>
        <p:grpSpPr>
          <a:xfrm>
            <a:off x="285991" y="3056457"/>
            <a:ext cx="834400" cy="834400"/>
            <a:chOff x="285991" y="3056457"/>
            <a:chExt cx="834400" cy="834400"/>
          </a:xfrm>
        </p:grpSpPr>
        <p:sp>
          <p:nvSpPr>
            <p:cNvPr id="325" name="Google Shape;32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0"/>
          <p:cNvGrpSpPr/>
          <p:nvPr/>
        </p:nvGrpSpPr>
        <p:grpSpPr>
          <a:xfrm>
            <a:off x="-287090" y="2362518"/>
            <a:ext cx="542361" cy="542361"/>
            <a:chOff x="-287090" y="2362518"/>
            <a:chExt cx="542361" cy="542361"/>
          </a:xfrm>
        </p:grpSpPr>
        <p:sp>
          <p:nvSpPr>
            <p:cNvPr id="330" name="Google Shape;330;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0"/>
          <p:cNvSpPr/>
          <p:nvPr/>
        </p:nvSpPr>
        <p:spPr>
          <a:xfrm rot="-1927091">
            <a:off x="580401" y="5132523"/>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82257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18947" y="1696594"/>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i="0" dirty="0">
                <a:effectLst/>
                <a:latin typeface="Roboto Condensed" panose="02000000000000000000" pitchFamily="2" charset="0"/>
                <a:ea typeface="Roboto Condensed" panose="02000000000000000000" pitchFamily="2" charset="0"/>
                <a:cs typeface="Roboto Condensed" panose="02000000000000000000" pitchFamily="2" charset="0"/>
              </a:rPr>
              <a:t>Это стандартное упражнение на пресс. Именно во время выполнения скручиваний включаются в работу прямая мышца брюшного пресса (она отвечает за кубики на животе), большая грудная мышца, наружные и внутренние косые, а также поперечные мышцы брюшного пресса.</a:t>
            </a:r>
            <a:endParaRPr lang="ru-RU" b="1" u="none" strike="noStrike" dirty="0">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a:t>
            </a:r>
          </a:p>
        </p:txBody>
      </p:sp>
      <p:sp>
        <p:nvSpPr>
          <p:cNvPr id="5" name="TextBox 4">
            <a:extLst>
              <a:ext uri="{FF2B5EF4-FFF2-40B4-BE49-F238E27FC236}">
                <a16:creationId xmlns:a16="http://schemas.microsoft.com/office/drawing/2014/main" id="{226728BD-CC61-BAC4-2765-44706211A34E}"/>
              </a:ext>
            </a:extLst>
          </p:cNvPr>
          <p:cNvSpPr txBox="1"/>
          <p:nvPr/>
        </p:nvSpPr>
        <p:spPr>
          <a:xfrm>
            <a:off x="66908" y="4189393"/>
            <a:ext cx="9010183" cy="954107"/>
          </a:xfrm>
          <a:prstGeom prst="rect">
            <a:avLst/>
          </a:prstGeom>
          <a:noFill/>
        </p:spPr>
        <p:txBody>
          <a:bodyPr wrap="square">
            <a:spAutoFit/>
          </a:bodyPr>
          <a:lstStyle/>
          <a:p>
            <a:pPr algn="ctr"/>
            <a:r>
              <a:rPr lang="ru-RU" b="1" i="0" dirty="0">
                <a:solidFill>
                  <a:schemeClr val="accent1"/>
                </a:solidFill>
                <a:effectLst/>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Выполнение</a:t>
            </a:r>
            <a:r>
              <a:rPr lang="ru-RU" b="1" i="0" dirty="0">
                <a:solidFill>
                  <a:schemeClr val="accent1"/>
                </a:solidFill>
                <a:effectLst/>
                <a:latin typeface="Roboto Condensed" panose="02000000000000000000" pitchFamily="2" charset="0"/>
                <a:ea typeface="Roboto Condensed" panose="02000000000000000000" pitchFamily="2" charset="0"/>
                <a:cs typeface="Roboto Condensed" panose="02000000000000000000" pitchFamily="2" charset="0"/>
              </a:rPr>
              <a:t>. Следите за тем, чтобы средняя и нижняя части спины были прижаты к полу. Таким образом вы избегаете подключения к работе сгибающих мышц бедра. Руки старайтесь держать у висков, не тянитесь вверх подбородком и шеей. Поднимать вас должны мышцы пресса. На подъёме следует делать глубокий выдох, вдох — в нижнем положении.</a:t>
            </a:r>
            <a:endPar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5124" name="Picture 4" descr="эффективные упражнения для пресса: скручивания">
            <a:extLst>
              <a:ext uri="{FF2B5EF4-FFF2-40B4-BE49-F238E27FC236}">
                <a16:creationId xmlns:a16="http://schemas.microsoft.com/office/drawing/2014/main" id="{0A70272F-5227-C197-610F-1628D7EFB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438" y="1539288"/>
            <a:ext cx="4747400" cy="2560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16228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2120773"/>
            <a:ext cx="3798848" cy="12628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sz="1400" b="1" dirty="0"/>
              <a:t>Это упражнение направлено на проработку нижнего пресса (абдоминальной части). Мышцы, задействованные при выполнении этого упражнения: подвздошно-поясничная мышца, </a:t>
            </a:r>
            <a:r>
              <a:rPr lang="ru-RU" sz="1400" b="1" dirty="0" err="1"/>
              <a:t>напрягатель</a:t>
            </a:r>
            <a:r>
              <a:rPr lang="ru-RU" sz="1400" b="1" dirty="0"/>
              <a:t> широкой фасции, портняжная мышца, прямая мышца бедра, длинная и короткая приводящие мышцы, гребенчатая мышца, прямые, косые и поперечные мышцы живота, квадрицепсы.</a:t>
            </a:r>
            <a:endParaRPr lang="ru-RU" sz="1400"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363344" y="803523"/>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a:t>
            </a:r>
          </a:p>
        </p:txBody>
      </p:sp>
      <p:sp>
        <p:nvSpPr>
          <p:cNvPr id="4" name="TextBox 3">
            <a:extLst>
              <a:ext uri="{FF2B5EF4-FFF2-40B4-BE49-F238E27FC236}">
                <a16:creationId xmlns:a16="http://schemas.microsoft.com/office/drawing/2014/main" id="{18877E3D-AEE0-4F2C-7A11-A9E0146E56A8}"/>
              </a:ext>
            </a:extLst>
          </p:cNvPr>
          <p:cNvSpPr txBox="1"/>
          <p:nvPr/>
        </p:nvSpPr>
        <p:spPr>
          <a:xfrm>
            <a:off x="459988" y="4127837"/>
            <a:ext cx="8359698" cy="1015663"/>
          </a:xfrm>
          <a:prstGeom prst="rect">
            <a:avLst/>
          </a:prstGeom>
          <a:noFill/>
        </p:spPr>
        <p:txBody>
          <a:bodyPr wrap="square">
            <a:spAutoFit/>
          </a:bodyPr>
          <a:lstStyle/>
          <a:p>
            <a:r>
              <a:rPr lang="ru-RU" sz="1200" b="1" dirty="0">
                <a:solidFill>
                  <a:schemeClr val="accent1"/>
                </a:solidFill>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Выполнение.   </a:t>
            </a:r>
            <a:r>
              <a:rPr lang="ru-RU" sz="12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Лягте на пол, руки вытяните вдоль тела и прижмите к полу. Приподнимите ноги над полом и выполните скрещивающиеся движения. Во время выполнения упражнения следите за тем, чтобы поясница была прижата к полу. Чем ниже будут опущены ноги, тем больше нагрузка на нижний пресс. Если вам сложно держать ноги на таком уровне, поднимите их немного выше. Если чувствуете, что поясница отрывается от пола, поднимите ноги чуть выше. Следите за тем, чтобы ноги были выпрямлены.</a:t>
            </a:r>
          </a:p>
        </p:txBody>
      </p:sp>
      <p:pic>
        <p:nvPicPr>
          <p:cNvPr id="6146" name="Picture 2" descr="эффективные упражнения для пресса: ножницы">
            <a:extLst>
              <a:ext uri="{FF2B5EF4-FFF2-40B4-BE49-F238E27FC236}">
                <a16:creationId xmlns:a16="http://schemas.microsoft.com/office/drawing/2014/main" id="{15268106-B0CE-0837-D359-35017BE29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439" y="1523999"/>
            <a:ext cx="4491154" cy="24681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84998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26381" y="1843767"/>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sz="1400" b="1" dirty="0"/>
              <a:t>Это упражнение также направлено на проработку нижнего пресса (абдоминальной части). Мышцы, задействованные при выполнении этого упражнения: подвздошно-поясничная мышца, </a:t>
            </a:r>
            <a:r>
              <a:rPr lang="ru-RU" sz="1400" b="1" dirty="0" err="1"/>
              <a:t>напрягатель</a:t>
            </a:r>
            <a:r>
              <a:rPr lang="ru-RU" sz="1400" b="1" dirty="0"/>
              <a:t> широкой фасции, портняжная мышца, прямая мышца бедра, длинная и короткая приводящие мышцы, гребенчатая мышца, прямые, косые и поперечные мышцы живота, квадрицепсы.</a:t>
            </a:r>
            <a:endParaRPr lang="ru-RU" sz="1400"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3</a:t>
            </a:r>
          </a:p>
        </p:txBody>
      </p:sp>
      <p:pic>
        <p:nvPicPr>
          <p:cNvPr id="2" name="Picture 4">
            <a:extLst>
              <a:ext uri="{FF2B5EF4-FFF2-40B4-BE49-F238E27FC236}">
                <a16:creationId xmlns:a16="http://schemas.microsoft.com/office/drawing/2014/main" id="{7FDC1978-7BA4-52DE-E894-49C3AE7B5DFF}"/>
              </a:ext>
            </a:extLst>
          </p:cNvPr>
          <p:cNvPicPr>
            <a:picLocks noChangeAspect="1" noChangeArrowheads="1"/>
          </p:cNvPicPr>
          <p:nvPr/>
        </p:nvPicPr>
        <p:blipFill>
          <a:blip r:embed="rId4"/>
          <a:srcRect/>
          <a:stretch/>
        </p:blipFill>
        <p:spPr bwMode="auto">
          <a:xfrm>
            <a:off x="3954964" y="1575437"/>
            <a:ext cx="4747399" cy="23661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CA5D87-2963-1863-7FAC-C16BAFD87A5A}"/>
              </a:ext>
            </a:extLst>
          </p:cNvPr>
          <p:cNvSpPr txBox="1"/>
          <p:nvPr/>
        </p:nvSpPr>
        <p:spPr>
          <a:xfrm>
            <a:off x="509239" y="4312503"/>
            <a:ext cx="8359698" cy="830997"/>
          </a:xfrm>
          <a:prstGeom prst="rect">
            <a:avLst/>
          </a:prstGeom>
          <a:noFill/>
        </p:spPr>
        <p:txBody>
          <a:bodyPr wrap="square">
            <a:spAutoFit/>
          </a:bodyPr>
          <a:lstStyle/>
          <a:p>
            <a:pPr algn="just"/>
            <a:r>
              <a:rPr lang="ru-RU" sz="1200" b="1" dirty="0">
                <a:solidFill>
                  <a:schemeClr val="accent1"/>
                </a:solidFill>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Выполнение. </a:t>
            </a:r>
            <a:r>
              <a:rPr lang="ru-RU" sz="12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Лягте на пол, руки вытяните вдоль тела и прижмите к полу. Приподнимите ноги над полом и выполняйте шагающие движения с небольшой амплитудой. Носки должны быть натянуты на себя, поясница прижата к полу. Чем ниже опущены ноги, тем больше нагрузка на нижний пресс. Если вы чувствуете, что поясница отрывается от пола, поднимите ноги чуть выше и зафиксируйте это положение. Следите за тем, чтобы ноги были выпрямлены.</a:t>
            </a:r>
          </a:p>
        </p:txBody>
      </p:sp>
    </p:spTree>
    <p:extLst>
      <p:ext uri="{BB962C8B-B14F-4D97-AF65-F5344CB8AC3E}">
        <p14:creationId xmlns:p14="http://schemas.microsoft.com/office/powerpoint/2010/main" val="180976087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26381" y="1843767"/>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Во время выполнения этого упражнения работают прямая мышца брюшного пресса, наружная косая мышца, квадрицепсы и </a:t>
            </a:r>
            <a:r>
              <a:rPr lang="ru-RU" b="1" dirty="0" err="1"/>
              <a:t>напрягатель</a:t>
            </a:r>
            <a:r>
              <a:rPr lang="ru-RU" b="1" dirty="0"/>
              <a:t> широкой фасции (мышцы бедра). Это упражнение скорее направлено на сжигание жира, а не на проработку рельефа</a:t>
            </a:r>
            <a:r>
              <a:rPr lang="ru-RU" b="1" dirty="0">
                <a:latin typeface="Roboto Condensed" panose="02000000000000000000" pitchFamily="2" charset="0"/>
                <a:ea typeface="Roboto Condensed" panose="02000000000000000000" pitchFamily="2" charset="0"/>
                <a:cs typeface="Roboto Condensed" panose="02000000000000000000" pitchFamily="2" charset="0"/>
              </a:rPr>
              <a:t>.</a:t>
            </a:r>
            <a:endParaRPr lang="ru-RU" sz="1400"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333606" y="807029"/>
            <a:ext cx="8639408"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4</a:t>
            </a:r>
          </a:p>
        </p:txBody>
      </p:sp>
      <p:pic>
        <p:nvPicPr>
          <p:cNvPr id="2" name="Picture 4">
            <a:extLst>
              <a:ext uri="{FF2B5EF4-FFF2-40B4-BE49-F238E27FC236}">
                <a16:creationId xmlns:a16="http://schemas.microsoft.com/office/drawing/2014/main" id="{7FDC1978-7BA4-52DE-E894-49C3AE7B5DFF}"/>
              </a:ext>
            </a:extLst>
          </p:cNvPr>
          <p:cNvPicPr>
            <a:picLocks noChangeAspect="1" noChangeArrowheads="1"/>
          </p:cNvPicPr>
          <p:nvPr/>
        </p:nvPicPr>
        <p:blipFill>
          <a:blip r:embed="rId4"/>
          <a:srcRect/>
          <a:stretch/>
        </p:blipFill>
        <p:spPr bwMode="auto">
          <a:xfrm>
            <a:off x="3954964" y="1575437"/>
            <a:ext cx="4747399" cy="2366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CA5D87-2963-1863-7FAC-C16BAFD87A5A}"/>
              </a:ext>
            </a:extLst>
          </p:cNvPr>
          <p:cNvSpPr txBox="1"/>
          <p:nvPr/>
        </p:nvSpPr>
        <p:spPr>
          <a:xfrm>
            <a:off x="392151" y="4248472"/>
            <a:ext cx="8359698" cy="954107"/>
          </a:xfrm>
          <a:prstGeom prst="rect">
            <a:avLst/>
          </a:prstGeom>
          <a:noFill/>
        </p:spPr>
        <p:txBody>
          <a:bodyPr wrap="square">
            <a:spAutoFit/>
          </a:bodyPr>
          <a:lstStyle/>
          <a:p>
            <a:pPr algn="just"/>
            <a:r>
              <a:rPr lang="ru-RU" b="1" dirty="0">
                <a:solidFill>
                  <a:schemeClr val="accent1"/>
                </a:solidFill>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Выполнение. </a:t>
            </a:r>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Лягте на пол, поднимите согнутые в коленях ноги (угол должен быть 90 градусов), руки вытяните перед собой. Поднимите верхнюю часть тела по направлению к коленям, руками тянитесь вперёд. На подъёме делайте выдох, в нижнем положении — вдох. Старайтесь не отрывать поясницу от пола и не опускать ноги.</a:t>
            </a:r>
          </a:p>
        </p:txBody>
      </p:sp>
    </p:spTree>
    <p:extLst>
      <p:ext uri="{BB962C8B-B14F-4D97-AF65-F5344CB8AC3E}">
        <p14:creationId xmlns:p14="http://schemas.microsoft.com/office/powerpoint/2010/main" val="1234647178"/>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p:nvPr/>
        </p:nvSpPr>
        <p:spPr>
          <a:xfrm>
            <a:off x="6299925" y="-243331"/>
            <a:ext cx="2925575" cy="1671050"/>
          </a:xfrm>
          <a:custGeom>
            <a:avLst/>
            <a:gdLst/>
            <a:ahLst/>
            <a:cxnLst/>
            <a:rect l="l" t="t" r="r" b="b"/>
            <a:pathLst>
              <a:path w="117023" h="66842" extrusionOk="0">
                <a:moveTo>
                  <a:pt x="0" y="5936"/>
                </a:moveTo>
                <a:cubicBezTo>
                  <a:pt x="3164" y="5648"/>
                  <a:pt x="6904" y="-5916"/>
                  <a:pt x="18986" y="4210"/>
                </a:cubicBezTo>
                <a:cubicBezTo>
                  <a:pt x="31068" y="14336"/>
                  <a:pt x="56153" y="64275"/>
                  <a:pt x="72492" y="66691"/>
                </a:cubicBezTo>
                <a:cubicBezTo>
                  <a:pt x="88832" y="69107"/>
                  <a:pt x="109601" y="26705"/>
                  <a:pt x="117023" y="18708"/>
                </a:cubicBezTo>
              </a:path>
            </a:pathLst>
          </a:custGeom>
          <a:noFill/>
          <a:ln w="19050" cap="flat" cmpd="sng">
            <a:solidFill>
              <a:schemeClr val="accent1"/>
            </a:solidFill>
            <a:prstDash val="dot"/>
            <a:round/>
            <a:headEnd type="none" w="med" len="med"/>
            <a:tailEnd type="none" w="med" len="med"/>
          </a:ln>
        </p:spPr>
        <p:txBody>
          <a:bodyPr/>
          <a:lstStyle/>
          <a:p>
            <a:endParaRPr lang="ru-RU"/>
          </a:p>
        </p:txBody>
      </p:sp>
      <p:sp>
        <p:nvSpPr>
          <p:cNvPr id="224" name="Google Shape;224;p29"/>
          <p:cNvSpPr/>
          <p:nvPr/>
        </p:nvSpPr>
        <p:spPr>
          <a:xfrm>
            <a:off x="-138075" y="-195040"/>
            <a:ext cx="2951475" cy="1348375"/>
          </a:xfrm>
          <a:custGeom>
            <a:avLst/>
            <a:gdLst/>
            <a:ahLst/>
            <a:cxnLst/>
            <a:rect l="l" t="t" r="r" b="b"/>
            <a:pathLst>
              <a:path w="118059" h="53935" extrusionOk="0">
                <a:moveTo>
                  <a:pt x="0" y="20229"/>
                </a:moveTo>
                <a:cubicBezTo>
                  <a:pt x="4833" y="25810"/>
                  <a:pt x="19619" y="56533"/>
                  <a:pt x="28997" y="53714"/>
                </a:cubicBezTo>
                <a:cubicBezTo>
                  <a:pt x="38375" y="50895"/>
                  <a:pt x="41424" y="11426"/>
                  <a:pt x="56268" y="3314"/>
                </a:cubicBezTo>
                <a:cubicBezTo>
                  <a:pt x="71112" y="-4798"/>
                  <a:pt x="107761" y="4752"/>
                  <a:pt x="118059" y="5040"/>
                </a:cubicBezTo>
              </a:path>
            </a:pathLst>
          </a:custGeom>
          <a:noFill/>
          <a:ln w="19050" cap="flat" cmpd="sng">
            <a:solidFill>
              <a:schemeClr val="accent1"/>
            </a:solidFill>
            <a:prstDash val="dot"/>
            <a:round/>
            <a:headEnd type="none" w="med" len="med"/>
            <a:tailEnd type="none" w="med" len="med"/>
          </a:ln>
        </p:spPr>
        <p:txBody>
          <a:bodyPr/>
          <a:lstStyle/>
          <a:p>
            <a:endParaRPr lang="ru-RU"/>
          </a:p>
        </p:txBody>
      </p:sp>
      <p:sp>
        <p:nvSpPr>
          <p:cNvPr id="225" name="Google Shape;225;p29"/>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b="1" dirty="0"/>
              <a:t>Содержание</a:t>
            </a:r>
            <a:endParaRPr b="1" dirty="0"/>
          </a:p>
        </p:txBody>
      </p:sp>
      <p:sp>
        <p:nvSpPr>
          <p:cNvPr id="226" name="Google Shape;226;p29"/>
          <p:cNvSpPr txBox="1">
            <a:spLocks noGrp="1"/>
          </p:cNvSpPr>
          <p:nvPr>
            <p:ph type="subTitle" idx="9"/>
          </p:nvPr>
        </p:nvSpPr>
        <p:spPr>
          <a:xfrm>
            <a:off x="969967" y="1807700"/>
            <a:ext cx="2179200" cy="449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ru-RU" b="1" dirty="0"/>
              <a:t>Введение</a:t>
            </a:r>
            <a:endParaRPr b="1" dirty="0"/>
          </a:p>
        </p:txBody>
      </p:sp>
      <p:sp>
        <p:nvSpPr>
          <p:cNvPr id="227" name="Google Shape;227;p29"/>
          <p:cNvSpPr txBox="1">
            <a:spLocks noGrp="1"/>
          </p:cNvSpPr>
          <p:nvPr>
            <p:ph type="title" idx="2"/>
          </p:nvPr>
        </p:nvSpPr>
        <p:spPr>
          <a:xfrm>
            <a:off x="4684650" y="1774700"/>
            <a:ext cx="1503900" cy="10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28" name="Google Shape;228;p29"/>
          <p:cNvSpPr txBox="1">
            <a:spLocks noGrp="1"/>
          </p:cNvSpPr>
          <p:nvPr>
            <p:ph type="subTitle" idx="1"/>
          </p:nvPr>
        </p:nvSpPr>
        <p:spPr>
          <a:xfrm>
            <a:off x="6244800" y="1807700"/>
            <a:ext cx="2363941" cy="3550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b="1" dirty="0"/>
              <a:t>Анатомическая особенность</a:t>
            </a:r>
            <a:endParaRPr b="1" dirty="0"/>
          </a:p>
        </p:txBody>
      </p:sp>
      <p:sp>
        <p:nvSpPr>
          <p:cNvPr id="229" name="Google Shape;229;p29"/>
          <p:cNvSpPr txBox="1">
            <a:spLocks noGrp="1"/>
          </p:cNvSpPr>
          <p:nvPr>
            <p:ph type="subTitle" idx="3"/>
          </p:nvPr>
        </p:nvSpPr>
        <p:spPr>
          <a:xfrm>
            <a:off x="6218780" y="2314668"/>
            <a:ext cx="2415980" cy="572700"/>
          </a:xfrm>
          <a:prstGeom prst="rect">
            <a:avLst/>
          </a:prstGeom>
        </p:spPr>
        <p:txBody>
          <a:bodyPr spcFirstLastPara="1" wrap="square" lIns="91425" tIns="91425" rIns="91425" bIns="91425" anchor="ctr" anchorCtr="0">
            <a:noAutofit/>
          </a:bodyPr>
          <a:lstStyle/>
          <a:p>
            <a:pPr marL="0" indent="0"/>
            <a:r>
              <a:rPr lang="ru-RU" b="1" i="0" dirty="0">
                <a:effectLst/>
                <a:latin typeface="Roboto Condensed" panose="02000000000000000000" pitchFamily="2" charset="0"/>
                <a:ea typeface="Roboto Condensed" panose="02000000000000000000" pitchFamily="2" charset="0"/>
                <a:cs typeface="Roboto Condensed" panose="02000000000000000000" pitchFamily="2" charset="0"/>
              </a:rPr>
              <a:t>Анатомия мышц пресса.</a:t>
            </a:r>
          </a:p>
          <a:p>
            <a:pPr marL="0" lvl="0" indent="0" algn="l" rtl="0">
              <a:spcBef>
                <a:spcPts val="0"/>
              </a:spcBef>
              <a:spcAft>
                <a:spcPts val="0"/>
              </a:spcAft>
              <a:buNone/>
            </a:pPr>
            <a:endParaRPr dirty="0"/>
          </a:p>
        </p:txBody>
      </p:sp>
      <p:sp>
        <p:nvSpPr>
          <p:cNvPr id="230" name="Google Shape;230;p29"/>
          <p:cNvSpPr txBox="1">
            <a:spLocks noGrp="1"/>
          </p:cNvSpPr>
          <p:nvPr>
            <p:ph type="title" idx="4"/>
          </p:nvPr>
        </p:nvSpPr>
        <p:spPr>
          <a:xfrm>
            <a:off x="4684650" y="3308700"/>
            <a:ext cx="1503900" cy="10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31" name="Google Shape;231;p29"/>
          <p:cNvSpPr txBox="1">
            <a:spLocks noGrp="1"/>
          </p:cNvSpPr>
          <p:nvPr>
            <p:ph type="subTitle" idx="5"/>
          </p:nvPr>
        </p:nvSpPr>
        <p:spPr>
          <a:xfrm>
            <a:off x="6244800" y="3364750"/>
            <a:ext cx="2179200" cy="44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b="1" dirty="0"/>
              <a:t>Упражнения на пресс</a:t>
            </a:r>
            <a:endParaRPr b="1" dirty="0"/>
          </a:p>
        </p:txBody>
      </p:sp>
      <p:sp>
        <p:nvSpPr>
          <p:cNvPr id="232" name="Google Shape;232;p29"/>
          <p:cNvSpPr txBox="1">
            <a:spLocks noGrp="1"/>
          </p:cNvSpPr>
          <p:nvPr>
            <p:ph type="subTitle" idx="6"/>
          </p:nvPr>
        </p:nvSpPr>
        <p:spPr>
          <a:xfrm>
            <a:off x="6244800" y="3870683"/>
            <a:ext cx="21792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b="1" dirty="0"/>
              <a:t>Категории и виды упражнений на пресс.</a:t>
            </a:r>
            <a:endParaRPr b="1" dirty="0"/>
          </a:p>
        </p:txBody>
      </p:sp>
      <p:sp>
        <p:nvSpPr>
          <p:cNvPr id="233" name="Google Shape;233;p29"/>
          <p:cNvSpPr txBox="1">
            <a:spLocks noGrp="1"/>
          </p:cNvSpPr>
          <p:nvPr>
            <p:ph type="title" idx="7"/>
          </p:nvPr>
        </p:nvSpPr>
        <p:spPr>
          <a:xfrm>
            <a:off x="2988600" y="1774700"/>
            <a:ext cx="1503900" cy="10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34" name="Google Shape;234;p29"/>
          <p:cNvSpPr txBox="1">
            <a:spLocks noGrp="1"/>
          </p:cNvSpPr>
          <p:nvPr>
            <p:ph type="title" idx="8"/>
          </p:nvPr>
        </p:nvSpPr>
        <p:spPr>
          <a:xfrm>
            <a:off x="2988600" y="3308700"/>
            <a:ext cx="1503900" cy="10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35" name="Google Shape;235;p29"/>
          <p:cNvSpPr txBox="1">
            <a:spLocks noGrp="1"/>
          </p:cNvSpPr>
          <p:nvPr>
            <p:ph type="subTitle" idx="13"/>
          </p:nvPr>
        </p:nvSpPr>
        <p:spPr>
          <a:xfrm>
            <a:off x="753225" y="2187228"/>
            <a:ext cx="2484988" cy="572700"/>
          </a:xfrm>
          <a:prstGeom prst="rect">
            <a:avLst/>
          </a:prstGeom>
        </p:spPr>
        <p:txBody>
          <a:bodyPr spcFirstLastPara="1" wrap="square" lIns="91425" tIns="91425" rIns="91425" bIns="91425" anchor="ctr" anchorCtr="0">
            <a:noAutofit/>
          </a:bodyPr>
          <a:lstStyle/>
          <a:p>
            <a:pPr marL="0" indent="0"/>
            <a:r>
              <a:rPr lang="ru-RU" b="1" i="0" dirty="0">
                <a:effectLst/>
                <a:latin typeface="Roboto Condensed" panose="02000000000000000000" pitchFamily="2" charset="0"/>
                <a:ea typeface="Roboto Condensed" panose="02000000000000000000" pitchFamily="2" charset="0"/>
                <a:cs typeface="Roboto Condensed" panose="02000000000000000000" pitchFamily="2" charset="0"/>
              </a:rPr>
              <a:t>Пресс –для чего и зачем?</a:t>
            </a:r>
            <a:endParaRPr dirty="0"/>
          </a:p>
        </p:txBody>
      </p:sp>
      <p:sp>
        <p:nvSpPr>
          <p:cNvPr id="236" name="Google Shape;236;p29"/>
          <p:cNvSpPr txBox="1">
            <a:spLocks noGrp="1"/>
          </p:cNvSpPr>
          <p:nvPr>
            <p:ph type="subTitle" idx="14"/>
          </p:nvPr>
        </p:nvSpPr>
        <p:spPr>
          <a:xfrm>
            <a:off x="1025749" y="3364750"/>
            <a:ext cx="2179200" cy="449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ru-RU" b="1" dirty="0"/>
              <a:t>Особенности тренировки</a:t>
            </a:r>
            <a:endParaRPr lang="en-US" b="1" dirty="0"/>
          </a:p>
        </p:txBody>
      </p:sp>
      <p:sp>
        <p:nvSpPr>
          <p:cNvPr id="237" name="Google Shape;237;p29"/>
          <p:cNvSpPr txBox="1">
            <a:spLocks noGrp="1"/>
          </p:cNvSpPr>
          <p:nvPr>
            <p:ph type="subTitle" idx="15"/>
          </p:nvPr>
        </p:nvSpPr>
        <p:spPr>
          <a:xfrm>
            <a:off x="1114959" y="3886793"/>
            <a:ext cx="2179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b="1" dirty="0"/>
              <a:t>Основные подходы и цели.</a:t>
            </a:r>
            <a:endParaRPr b="1" dirty="0"/>
          </a:p>
        </p:txBody>
      </p:sp>
      <p:grpSp>
        <p:nvGrpSpPr>
          <p:cNvPr id="238" name="Google Shape;238;p29"/>
          <p:cNvGrpSpPr/>
          <p:nvPr/>
        </p:nvGrpSpPr>
        <p:grpSpPr>
          <a:xfrm>
            <a:off x="7634987" y="869395"/>
            <a:ext cx="905146" cy="905248"/>
            <a:chOff x="7635125" y="869425"/>
            <a:chExt cx="789211" cy="789300"/>
          </a:xfrm>
        </p:grpSpPr>
        <p:sp>
          <p:nvSpPr>
            <p:cNvPr id="239" name="Google Shape;239;p29"/>
            <p:cNvSpPr/>
            <p:nvPr/>
          </p:nvSpPr>
          <p:spPr>
            <a:xfrm>
              <a:off x="7635125" y="869425"/>
              <a:ext cx="789211" cy="789299"/>
            </a:xfrm>
            <a:custGeom>
              <a:avLst/>
              <a:gdLst/>
              <a:ahLst/>
              <a:cxnLst/>
              <a:rect l="l" t="t" r="r" b="b"/>
              <a:pathLst>
                <a:path w="9009" h="9010" extrusionOk="0">
                  <a:moveTo>
                    <a:pt x="4500" y="1"/>
                  </a:moveTo>
                  <a:cubicBezTo>
                    <a:pt x="4089" y="1"/>
                    <a:pt x="3689" y="61"/>
                    <a:pt x="3300" y="171"/>
                  </a:cubicBezTo>
                  <a:cubicBezTo>
                    <a:pt x="3189" y="201"/>
                    <a:pt x="3080" y="231"/>
                    <a:pt x="2969" y="271"/>
                  </a:cubicBezTo>
                  <a:cubicBezTo>
                    <a:pt x="2500" y="441"/>
                    <a:pt x="2070" y="681"/>
                    <a:pt x="1690" y="990"/>
                  </a:cubicBezTo>
                  <a:lnTo>
                    <a:pt x="1450" y="1201"/>
                  </a:lnTo>
                  <a:cubicBezTo>
                    <a:pt x="1340" y="1301"/>
                    <a:pt x="1240" y="1401"/>
                    <a:pt x="1150" y="1501"/>
                  </a:cubicBezTo>
                  <a:cubicBezTo>
                    <a:pt x="1030" y="1630"/>
                    <a:pt x="920" y="1770"/>
                    <a:pt x="820" y="1910"/>
                  </a:cubicBezTo>
                  <a:cubicBezTo>
                    <a:pt x="300" y="2641"/>
                    <a:pt x="0" y="3541"/>
                    <a:pt x="0" y="4510"/>
                  </a:cubicBezTo>
                  <a:cubicBezTo>
                    <a:pt x="0" y="5480"/>
                    <a:pt x="300" y="6370"/>
                    <a:pt x="820" y="7110"/>
                  </a:cubicBezTo>
                  <a:cubicBezTo>
                    <a:pt x="920" y="7250"/>
                    <a:pt x="1030" y="7390"/>
                    <a:pt x="1150" y="7520"/>
                  </a:cubicBezTo>
                  <a:cubicBezTo>
                    <a:pt x="1550" y="7960"/>
                    <a:pt x="2030" y="8330"/>
                    <a:pt x="2580" y="8580"/>
                  </a:cubicBezTo>
                  <a:cubicBezTo>
                    <a:pt x="2690" y="8640"/>
                    <a:pt x="2800" y="8680"/>
                    <a:pt x="2909" y="8720"/>
                  </a:cubicBezTo>
                  <a:cubicBezTo>
                    <a:pt x="3349" y="8890"/>
                    <a:pt x="3840" y="8990"/>
                    <a:pt x="4340" y="9010"/>
                  </a:cubicBezTo>
                  <a:lnTo>
                    <a:pt x="4669" y="9010"/>
                  </a:lnTo>
                  <a:cubicBezTo>
                    <a:pt x="6020" y="8960"/>
                    <a:pt x="7209" y="8320"/>
                    <a:pt x="8009" y="7340"/>
                  </a:cubicBezTo>
                  <a:cubicBezTo>
                    <a:pt x="8129" y="7190"/>
                    <a:pt x="8239" y="7040"/>
                    <a:pt x="8339" y="6880"/>
                  </a:cubicBezTo>
                  <a:cubicBezTo>
                    <a:pt x="8659" y="6360"/>
                    <a:pt x="8879" y="5770"/>
                    <a:pt x="8959" y="5140"/>
                  </a:cubicBezTo>
                  <a:cubicBezTo>
                    <a:pt x="8979" y="5020"/>
                    <a:pt x="8989" y="4900"/>
                    <a:pt x="8999" y="4780"/>
                  </a:cubicBezTo>
                  <a:cubicBezTo>
                    <a:pt x="8999" y="4690"/>
                    <a:pt x="9009" y="4600"/>
                    <a:pt x="9009" y="4510"/>
                  </a:cubicBezTo>
                  <a:cubicBezTo>
                    <a:pt x="9009" y="4101"/>
                    <a:pt x="8949" y="3701"/>
                    <a:pt x="8849" y="3321"/>
                  </a:cubicBezTo>
                  <a:cubicBezTo>
                    <a:pt x="8819" y="3210"/>
                    <a:pt x="8789" y="3110"/>
                    <a:pt x="8749" y="3001"/>
                  </a:cubicBezTo>
                  <a:cubicBezTo>
                    <a:pt x="8249" y="1590"/>
                    <a:pt x="7059" y="501"/>
                    <a:pt x="5589" y="141"/>
                  </a:cubicBezTo>
                  <a:cubicBezTo>
                    <a:pt x="5429" y="101"/>
                    <a:pt x="5249" y="61"/>
                    <a:pt x="5080" y="41"/>
                  </a:cubicBezTo>
                  <a:cubicBezTo>
                    <a:pt x="4889" y="21"/>
                    <a:pt x="4700" y="1"/>
                    <a:pt x="4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7706959" y="1491404"/>
              <a:ext cx="563284" cy="167321"/>
            </a:xfrm>
            <a:custGeom>
              <a:avLst/>
              <a:gdLst/>
              <a:ahLst/>
              <a:cxnLst/>
              <a:rect l="l" t="t" r="r" b="b"/>
              <a:pathLst>
                <a:path w="6430" h="1910" extrusionOk="0">
                  <a:moveTo>
                    <a:pt x="0" y="0"/>
                  </a:moveTo>
                  <a:lnTo>
                    <a:pt x="0" y="10"/>
                  </a:lnTo>
                  <a:cubicBezTo>
                    <a:pt x="27" y="45"/>
                    <a:pt x="54" y="81"/>
                    <a:pt x="82" y="118"/>
                  </a:cubicBezTo>
                  <a:lnTo>
                    <a:pt x="82" y="118"/>
                  </a:lnTo>
                  <a:cubicBezTo>
                    <a:pt x="53" y="78"/>
                    <a:pt x="27" y="37"/>
                    <a:pt x="0" y="0"/>
                  </a:cubicBezTo>
                  <a:close/>
                  <a:moveTo>
                    <a:pt x="82" y="118"/>
                  </a:moveTo>
                  <a:cubicBezTo>
                    <a:pt x="106" y="153"/>
                    <a:pt x="132" y="187"/>
                    <a:pt x="160" y="220"/>
                  </a:cubicBezTo>
                  <a:cubicBezTo>
                    <a:pt x="175" y="239"/>
                    <a:pt x="192" y="258"/>
                    <a:pt x="209" y="278"/>
                  </a:cubicBezTo>
                  <a:lnTo>
                    <a:pt x="209" y="278"/>
                  </a:lnTo>
                  <a:cubicBezTo>
                    <a:pt x="166" y="226"/>
                    <a:pt x="123" y="172"/>
                    <a:pt x="82" y="118"/>
                  </a:cubicBezTo>
                  <a:close/>
                  <a:moveTo>
                    <a:pt x="209" y="278"/>
                  </a:moveTo>
                  <a:lnTo>
                    <a:pt x="209" y="278"/>
                  </a:lnTo>
                  <a:cubicBezTo>
                    <a:pt x="236" y="309"/>
                    <a:pt x="263" y="340"/>
                    <a:pt x="290" y="370"/>
                  </a:cubicBezTo>
                  <a:cubicBezTo>
                    <a:pt x="265" y="339"/>
                    <a:pt x="237" y="308"/>
                    <a:pt x="209" y="278"/>
                  </a:cubicBezTo>
                  <a:close/>
                  <a:moveTo>
                    <a:pt x="6429" y="980"/>
                  </a:moveTo>
                  <a:cubicBezTo>
                    <a:pt x="6415" y="991"/>
                    <a:pt x="6400" y="1002"/>
                    <a:pt x="6385" y="1013"/>
                  </a:cubicBezTo>
                  <a:lnTo>
                    <a:pt x="6385" y="1013"/>
                  </a:lnTo>
                  <a:cubicBezTo>
                    <a:pt x="6400" y="1003"/>
                    <a:pt x="6415" y="992"/>
                    <a:pt x="6429" y="980"/>
                  </a:cubicBezTo>
                  <a:close/>
                  <a:moveTo>
                    <a:pt x="6385" y="1013"/>
                  </a:moveTo>
                  <a:cubicBezTo>
                    <a:pt x="6350" y="1038"/>
                    <a:pt x="6315" y="1061"/>
                    <a:pt x="6279" y="1090"/>
                  </a:cubicBezTo>
                  <a:lnTo>
                    <a:pt x="6279" y="1090"/>
                  </a:lnTo>
                  <a:cubicBezTo>
                    <a:pt x="6315" y="1065"/>
                    <a:pt x="6350" y="1039"/>
                    <a:pt x="6385" y="1013"/>
                  </a:cubicBezTo>
                  <a:close/>
                  <a:moveTo>
                    <a:pt x="730" y="810"/>
                  </a:moveTo>
                  <a:cubicBezTo>
                    <a:pt x="840" y="910"/>
                    <a:pt x="960" y="1000"/>
                    <a:pt x="1080" y="1090"/>
                  </a:cubicBezTo>
                  <a:cubicBezTo>
                    <a:pt x="1125" y="1121"/>
                    <a:pt x="1171" y="1151"/>
                    <a:pt x="1217" y="1181"/>
                  </a:cubicBezTo>
                  <a:lnTo>
                    <a:pt x="1217" y="1181"/>
                  </a:lnTo>
                  <a:cubicBezTo>
                    <a:pt x="1046" y="1069"/>
                    <a:pt x="884" y="944"/>
                    <a:pt x="730" y="810"/>
                  </a:cubicBezTo>
                  <a:close/>
                  <a:moveTo>
                    <a:pt x="6279" y="1090"/>
                  </a:moveTo>
                  <a:cubicBezTo>
                    <a:pt x="6154" y="1178"/>
                    <a:pt x="6023" y="1261"/>
                    <a:pt x="5888" y="1337"/>
                  </a:cubicBezTo>
                  <a:lnTo>
                    <a:pt x="5888" y="1337"/>
                  </a:lnTo>
                  <a:cubicBezTo>
                    <a:pt x="6023" y="1261"/>
                    <a:pt x="6154" y="1178"/>
                    <a:pt x="6279" y="1090"/>
                  </a:cubicBezTo>
                  <a:cubicBezTo>
                    <a:pt x="6279" y="1090"/>
                    <a:pt x="6279" y="1090"/>
                    <a:pt x="6279" y="1090"/>
                  </a:cubicBezTo>
                  <a:close/>
                  <a:moveTo>
                    <a:pt x="1217" y="1181"/>
                  </a:moveTo>
                  <a:lnTo>
                    <a:pt x="1217" y="1181"/>
                  </a:lnTo>
                  <a:cubicBezTo>
                    <a:pt x="1304" y="1238"/>
                    <a:pt x="1394" y="1293"/>
                    <a:pt x="1486" y="1343"/>
                  </a:cubicBezTo>
                  <a:lnTo>
                    <a:pt x="1486" y="1343"/>
                  </a:lnTo>
                  <a:cubicBezTo>
                    <a:pt x="1395" y="1292"/>
                    <a:pt x="1305" y="1238"/>
                    <a:pt x="1217" y="1181"/>
                  </a:cubicBezTo>
                  <a:close/>
                  <a:moveTo>
                    <a:pt x="1486" y="1343"/>
                  </a:moveTo>
                  <a:cubicBezTo>
                    <a:pt x="1618" y="1418"/>
                    <a:pt x="1752" y="1486"/>
                    <a:pt x="1890" y="1550"/>
                  </a:cubicBezTo>
                  <a:cubicBezTo>
                    <a:pt x="1850" y="1530"/>
                    <a:pt x="1800" y="1510"/>
                    <a:pt x="1760" y="1480"/>
                  </a:cubicBezTo>
                  <a:cubicBezTo>
                    <a:pt x="1666" y="1438"/>
                    <a:pt x="1575" y="1392"/>
                    <a:pt x="1486" y="1343"/>
                  </a:cubicBezTo>
                  <a:close/>
                  <a:moveTo>
                    <a:pt x="2060" y="1610"/>
                  </a:moveTo>
                  <a:cubicBezTo>
                    <a:pt x="2068" y="1619"/>
                    <a:pt x="2078" y="1620"/>
                    <a:pt x="2086" y="1620"/>
                  </a:cubicBezTo>
                  <a:lnTo>
                    <a:pt x="2086" y="1620"/>
                  </a:lnTo>
                  <a:cubicBezTo>
                    <a:pt x="2078" y="1617"/>
                    <a:pt x="2069" y="1613"/>
                    <a:pt x="2060" y="1610"/>
                  </a:cubicBezTo>
                  <a:close/>
                  <a:moveTo>
                    <a:pt x="2086" y="1620"/>
                  </a:moveTo>
                  <a:cubicBezTo>
                    <a:pt x="2452" y="1762"/>
                    <a:pt x="2840" y="1852"/>
                    <a:pt x="3238" y="1890"/>
                  </a:cubicBezTo>
                  <a:lnTo>
                    <a:pt x="3238" y="1890"/>
                  </a:lnTo>
                  <a:cubicBezTo>
                    <a:pt x="2837" y="1849"/>
                    <a:pt x="2447" y="1758"/>
                    <a:pt x="2089" y="1620"/>
                  </a:cubicBezTo>
                  <a:cubicBezTo>
                    <a:pt x="2088" y="1620"/>
                    <a:pt x="2087" y="1620"/>
                    <a:pt x="2086" y="1620"/>
                  </a:cubicBezTo>
                  <a:close/>
                  <a:moveTo>
                    <a:pt x="3238" y="1890"/>
                  </a:moveTo>
                  <a:cubicBezTo>
                    <a:pt x="3332" y="1899"/>
                    <a:pt x="3425" y="1906"/>
                    <a:pt x="3520" y="1910"/>
                  </a:cubicBezTo>
                  <a:lnTo>
                    <a:pt x="3589" y="1910"/>
                  </a:lnTo>
                  <a:cubicBezTo>
                    <a:pt x="3472" y="1907"/>
                    <a:pt x="3355" y="1901"/>
                    <a:pt x="3238" y="1890"/>
                  </a:cubicBezTo>
                  <a:close/>
                  <a:moveTo>
                    <a:pt x="5888" y="1337"/>
                  </a:moveTo>
                  <a:cubicBezTo>
                    <a:pt x="5259" y="1690"/>
                    <a:pt x="4535" y="1902"/>
                    <a:pt x="3769" y="1910"/>
                  </a:cubicBezTo>
                  <a:lnTo>
                    <a:pt x="3849" y="1910"/>
                  </a:lnTo>
                  <a:cubicBezTo>
                    <a:pt x="4589" y="1887"/>
                    <a:pt x="5282" y="1678"/>
                    <a:pt x="5888" y="1337"/>
                  </a:cubicBez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7635125" y="977176"/>
              <a:ext cx="664815" cy="681547"/>
            </a:xfrm>
            <a:custGeom>
              <a:avLst/>
              <a:gdLst/>
              <a:ahLst/>
              <a:cxnLst/>
              <a:rect l="l" t="t" r="r" b="b"/>
              <a:pathLst>
                <a:path w="7589" h="7780" extrusionOk="0">
                  <a:moveTo>
                    <a:pt x="1410" y="0"/>
                  </a:moveTo>
                  <a:cubicBezTo>
                    <a:pt x="800" y="580"/>
                    <a:pt x="340" y="1340"/>
                    <a:pt x="130" y="2191"/>
                  </a:cubicBezTo>
                  <a:cubicBezTo>
                    <a:pt x="100" y="2311"/>
                    <a:pt x="80" y="2431"/>
                    <a:pt x="60" y="2551"/>
                  </a:cubicBezTo>
                  <a:cubicBezTo>
                    <a:pt x="50" y="2580"/>
                    <a:pt x="50" y="2611"/>
                    <a:pt x="40" y="2651"/>
                  </a:cubicBezTo>
                  <a:cubicBezTo>
                    <a:pt x="40" y="2660"/>
                    <a:pt x="40" y="2680"/>
                    <a:pt x="30" y="2700"/>
                  </a:cubicBezTo>
                  <a:lnTo>
                    <a:pt x="30" y="2751"/>
                  </a:lnTo>
                  <a:cubicBezTo>
                    <a:pt x="10" y="2920"/>
                    <a:pt x="0" y="3080"/>
                    <a:pt x="0" y="3240"/>
                  </a:cubicBezTo>
                  <a:lnTo>
                    <a:pt x="0" y="3250"/>
                  </a:lnTo>
                  <a:lnTo>
                    <a:pt x="0" y="3260"/>
                  </a:lnTo>
                  <a:lnTo>
                    <a:pt x="0" y="3270"/>
                  </a:lnTo>
                  <a:lnTo>
                    <a:pt x="0" y="3280"/>
                  </a:lnTo>
                  <a:lnTo>
                    <a:pt x="0" y="3290"/>
                  </a:lnTo>
                  <a:lnTo>
                    <a:pt x="0" y="3300"/>
                  </a:lnTo>
                  <a:lnTo>
                    <a:pt x="0" y="3310"/>
                  </a:lnTo>
                  <a:lnTo>
                    <a:pt x="0" y="3320"/>
                  </a:lnTo>
                  <a:lnTo>
                    <a:pt x="0" y="3330"/>
                  </a:lnTo>
                  <a:cubicBezTo>
                    <a:pt x="0" y="3730"/>
                    <a:pt x="60" y="4110"/>
                    <a:pt x="160" y="4480"/>
                  </a:cubicBezTo>
                  <a:cubicBezTo>
                    <a:pt x="160" y="4490"/>
                    <a:pt x="160" y="4500"/>
                    <a:pt x="170" y="4510"/>
                  </a:cubicBezTo>
                  <a:cubicBezTo>
                    <a:pt x="190" y="4590"/>
                    <a:pt x="210" y="4660"/>
                    <a:pt x="240" y="4740"/>
                  </a:cubicBezTo>
                  <a:cubicBezTo>
                    <a:pt x="250" y="4770"/>
                    <a:pt x="260" y="4790"/>
                    <a:pt x="270" y="4820"/>
                  </a:cubicBezTo>
                  <a:cubicBezTo>
                    <a:pt x="400" y="5190"/>
                    <a:pt x="590" y="5550"/>
                    <a:pt x="820" y="5870"/>
                  </a:cubicBezTo>
                  <a:lnTo>
                    <a:pt x="820" y="5880"/>
                  </a:lnTo>
                  <a:cubicBezTo>
                    <a:pt x="910" y="6000"/>
                    <a:pt x="1010" y="6130"/>
                    <a:pt x="1110" y="6240"/>
                  </a:cubicBezTo>
                  <a:cubicBezTo>
                    <a:pt x="1140" y="6280"/>
                    <a:pt x="1170" y="6310"/>
                    <a:pt x="1190" y="6340"/>
                  </a:cubicBezTo>
                  <a:cubicBezTo>
                    <a:pt x="1290" y="6440"/>
                    <a:pt x="1390" y="6540"/>
                    <a:pt x="1490" y="6630"/>
                  </a:cubicBezTo>
                  <a:cubicBezTo>
                    <a:pt x="1510" y="6650"/>
                    <a:pt x="1530" y="6660"/>
                    <a:pt x="1550" y="6680"/>
                  </a:cubicBezTo>
                  <a:cubicBezTo>
                    <a:pt x="1860" y="6950"/>
                    <a:pt x="2200" y="7180"/>
                    <a:pt x="2580" y="7350"/>
                  </a:cubicBezTo>
                  <a:cubicBezTo>
                    <a:pt x="2620" y="7380"/>
                    <a:pt x="2670" y="7400"/>
                    <a:pt x="2710" y="7420"/>
                  </a:cubicBezTo>
                  <a:cubicBezTo>
                    <a:pt x="2770" y="7440"/>
                    <a:pt x="2830" y="7460"/>
                    <a:pt x="2880" y="7480"/>
                  </a:cubicBezTo>
                  <a:cubicBezTo>
                    <a:pt x="2889" y="7490"/>
                    <a:pt x="2900" y="7490"/>
                    <a:pt x="2909" y="7490"/>
                  </a:cubicBezTo>
                  <a:cubicBezTo>
                    <a:pt x="3349" y="7660"/>
                    <a:pt x="3840" y="7760"/>
                    <a:pt x="4340" y="7780"/>
                  </a:cubicBezTo>
                  <a:lnTo>
                    <a:pt x="4669" y="7780"/>
                  </a:lnTo>
                  <a:cubicBezTo>
                    <a:pt x="5640" y="7750"/>
                    <a:pt x="6529" y="7400"/>
                    <a:pt x="7249" y="6850"/>
                  </a:cubicBezTo>
                  <a:cubicBezTo>
                    <a:pt x="7339" y="6780"/>
                    <a:pt x="7429" y="6710"/>
                    <a:pt x="7509" y="6630"/>
                  </a:cubicBezTo>
                  <a:cubicBezTo>
                    <a:pt x="7539" y="6610"/>
                    <a:pt x="7559" y="6580"/>
                    <a:pt x="7589" y="6560"/>
                  </a:cubicBezTo>
                  <a:lnTo>
                    <a:pt x="7589" y="6560"/>
                  </a:lnTo>
                  <a:cubicBezTo>
                    <a:pt x="7299" y="6610"/>
                    <a:pt x="6999" y="6630"/>
                    <a:pt x="6689" y="6630"/>
                  </a:cubicBezTo>
                  <a:cubicBezTo>
                    <a:pt x="5529" y="6630"/>
                    <a:pt x="4449" y="6270"/>
                    <a:pt x="3569" y="5640"/>
                  </a:cubicBezTo>
                  <a:cubicBezTo>
                    <a:pt x="3389" y="5520"/>
                    <a:pt x="3229" y="5390"/>
                    <a:pt x="3069" y="5250"/>
                  </a:cubicBezTo>
                  <a:cubicBezTo>
                    <a:pt x="2949" y="5140"/>
                    <a:pt x="2830" y="5020"/>
                    <a:pt x="2710" y="4890"/>
                  </a:cubicBezTo>
                  <a:cubicBezTo>
                    <a:pt x="2620" y="4800"/>
                    <a:pt x="2540" y="4700"/>
                    <a:pt x="2460" y="4590"/>
                  </a:cubicBezTo>
                  <a:cubicBezTo>
                    <a:pt x="2090" y="4140"/>
                    <a:pt x="1800" y="3620"/>
                    <a:pt x="1600" y="3071"/>
                  </a:cubicBezTo>
                  <a:cubicBezTo>
                    <a:pt x="1550" y="2931"/>
                    <a:pt x="1510" y="2800"/>
                    <a:pt x="1470" y="2660"/>
                  </a:cubicBezTo>
                  <a:cubicBezTo>
                    <a:pt x="1340" y="2200"/>
                    <a:pt x="1280" y="1720"/>
                    <a:pt x="1280" y="1220"/>
                  </a:cubicBezTo>
                  <a:cubicBezTo>
                    <a:pt x="1280" y="980"/>
                    <a:pt x="1290" y="751"/>
                    <a:pt x="1320" y="520"/>
                  </a:cubicBezTo>
                  <a:cubicBezTo>
                    <a:pt x="1340" y="351"/>
                    <a:pt x="1370" y="171"/>
                    <a:pt x="1410"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7706959" y="1000829"/>
              <a:ext cx="28909" cy="527455"/>
            </a:xfrm>
            <a:custGeom>
              <a:avLst/>
              <a:gdLst/>
              <a:ahLst/>
              <a:cxnLst/>
              <a:rect l="l" t="t" r="r" b="b"/>
              <a:pathLst>
                <a:path w="330" h="6021" extrusionOk="0">
                  <a:moveTo>
                    <a:pt x="330" y="1"/>
                  </a:moveTo>
                  <a:cubicBezTo>
                    <a:pt x="210" y="130"/>
                    <a:pt x="100" y="270"/>
                    <a:pt x="0" y="410"/>
                  </a:cubicBezTo>
                  <a:lnTo>
                    <a:pt x="0" y="5610"/>
                  </a:lnTo>
                  <a:cubicBezTo>
                    <a:pt x="100" y="5750"/>
                    <a:pt x="210" y="5890"/>
                    <a:pt x="330" y="6020"/>
                  </a:cubicBezTo>
                  <a:lnTo>
                    <a:pt x="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7762061" y="872929"/>
              <a:ext cx="661486" cy="785794"/>
            </a:xfrm>
            <a:custGeom>
              <a:avLst/>
              <a:gdLst/>
              <a:ahLst/>
              <a:cxnLst/>
              <a:rect l="l" t="t" r="r" b="b"/>
              <a:pathLst>
                <a:path w="7551" h="8970" extrusionOk="0">
                  <a:moveTo>
                    <a:pt x="3631" y="1"/>
                  </a:moveTo>
                  <a:lnTo>
                    <a:pt x="6430" y="3270"/>
                  </a:lnTo>
                  <a:lnTo>
                    <a:pt x="4980" y="3781"/>
                  </a:lnTo>
                  <a:lnTo>
                    <a:pt x="1851" y="131"/>
                  </a:lnTo>
                  <a:cubicBezTo>
                    <a:pt x="1740" y="161"/>
                    <a:pt x="1631" y="191"/>
                    <a:pt x="1520" y="231"/>
                  </a:cubicBezTo>
                  <a:lnTo>
                    <a:pt x="4651" y="3890"/>
                  </a:lnTo>
                  <a:lnTo>
                    <a:pt x="3200" y="4401"/>
                  </a:lnTo>
                  <a:lnTo>
                    <a:pt x="241" y="950"/>
                  </a:lnTo>
                  <a:lnTo>
                    <a:pt x="1" y="1161"/>
                  </a:lnTo>
                  <a:lnTo>
                    <a:pt x="1131" y="2490"/>
                  </a:lnTo>
                  <a:lnTo>
                    <a:pt x="1131" y="8540"/>
                  </a:lnTo>
                  <a:cubicBezTo>
                    <a:pt x="1241" y="8600"/>
                    <a:pt x="1351" y="8640"/>
                    <a:pt x="1460" y="8680"/>
                  </a:cubicBezTo>
                  <a:lnTo>
                    <a:pt x="1460" y="2870"/>
                  </a:lnTo>
                  <a:lnTo>
                    <a:pt x="2891" y="4550"/>
                  </a:lnTo>
                  <a:lnTo>
                    <a:pt x="2891" y="8350"/>
                  </a:lnTo>
                  <a:lnTo>
                    <a:pt x="2891" y="8970"/>
                  </a:lnTo>
                  <a:lnTo>
                    <a:pt x="3220" y="8970"/>
                  </a:lnTo>
                  <a:lnTo>
                    <a:pt x="3220" y="8470"/>
                  </a:lnTo>
                  <a:lnTo>
                    <a:pt x="6560" y="7300"/>
                  </a:lnTo>
                  <a:cubicBezTo>
                    <a:pt x="6680" y="7150"/>
                    <a:pt x="6790" y="7000"/>
                    <a:pt x="6890" y="6840"/>
                  </a:cubicBezTo>
                  <a:lnTo>
                    <a:pt x="6890" y="6840"/>
                  </a:lnTo>
                  <a:lnTo>
                    <a:pt x="3220" y="8120"/>
                  </a:lnTo>
                  <a:lnTo>
                    <a:pt x="3220" y="6610"/>
                  </a:lnTo>
                  <a:lnTo>
                    <a:pt x="7510" y="5100"/>
                  </a:lnTo>
                  <a:cubicBezTo>
                    <a:pt x="7530" y="4980"/>
                    <a:pt x="7540" y="4860"/>
                    <a:pt x="7550" y="4740"/>
                  </a:cubicBezTo>
                  <a:lnTo>
                    <a:pt x="7550" y="4740"/>
                  </a:lnTo>
                  <a:lnTo>
                    <a:pt x="3220" y="6260"/>
                  </a:lnTo>
                  <a:lnTo>
                    <a:pt x="3220" y="4740"/>
                  </a:lnTo>
                  <a:cubicBezTo>
                    <a:pt x="3220" y="4740"/>
                    <a:pt x="3231" y="4740"/>
                    <a:pt x="3240" y="4730"/>
                  </a:cubicBezTo>
                  <a:lnTo>
                    <a:pt x="7400" y="3281"/>
                  </a:lnTo>
                  <a:cubicBezTo>
                    <a:pt x="7370" y="3170"/>
                    <a:pt x="7340" y="3070"/>
                    <a:pt x="7300" y="2961"/>
                  </a:cubicBezTo>
                  <a:lnTo>
                    <a:pt x="6760" y="3150"/>
                  </a:lnTo>
                  <a:lnTo>
                    <a:pt x="4140" y="101"/>
                  </a:lnTo>
                  <a:cubicBezTo>
                    <a:pt x="3980" y="61"/>
                    <a:pt x="3800" y="21"/>
                    <a:pt x="3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29"/>
          <p:cNvGrpSpPr/>
          <p:nvPr/>
        </p:nvGrpSpPr>
        <p:grpSpPr>
          <a:xfrm rot="-1934936">
            <a:off x="644240" y="192779"/>
            <a:ext cx="572682" cy="572722"/>
            <a:chOff x="7635125" y="869425"/>
            <a:chExt cx="789211" cy="789300"/>
          </a:xfrm>
        </p:grpSpPr>
        <p:sp>
          <p:nvSpPr>
            <p:cNvPr id="245" name="Google Shape;245;p29"/>
            <p:cNvSpPr/>
            <p:nvPr/>
          </p:nvSpPr>
          <p:spPr>
            <a:xfrm>
              <a:off x="7635125" y="869425"/>
              <a:ext cx="789211" cy="789299"/>
            </a:xfrm>
            <a:custGeom>
              <a:avLst/>
              <a:gdLst/>
              <a:ahLst/>
              <a:cxnLst/>
              <a:rect l="l" t="t" r="r" b="b"/>
              <a:pathLst>
                <a:path w="9009" h="9010" extrusionOk="0">
                  <a:moveTo>
                    <a:pt x="4500" y="1"/>
                  </a:moveTo>
                  <a:cubicBezTo>
                    <a:pt x="4089" y="1"/>
                    <a:pt x="3689" y="61"/>
                    <a:pt x="3300" y="171"/>
                  </a:cubicBezTo>
                  <a:cubicBezTo>
                    <a:pt x="3189" y="201"/>
                    <a:pt x="3080" y="231"/>
                    <a:pt x="2969" y="271"/>
                  </a:cubicBezTo>
                  <a:cubicBezTo>
                    <a:pt x="2500" y="441"/>
                    <a:pt x="2070" y="681"/>
                    <a:pt x="1690" y="990"/>
                  </a:cubicBezTo>
                  <a:lnTo>
                    <a:pt x="1450" y="1201"/>
                  </a:lnTo>
                  <a:cubicBezTo>
                    <a:pt x="1340" y="1301"/>
                    <a:pt x="1240" y="1401"/>
                    <a:pt x="1150" y="1501"/>
                  </a:cubicBezTo>
                  <a:cubicBezTo>
                    <a:pt x="1030" y="1630"/>
                    <a:pt x="920" y="1770"/>
                    <a:pt x="820" y="1910"/>
                  </a:cubicBezTo>
                  <a:cubicBezTo>
                    <a:pt x="300" y="2641"/>
                    <a:pt x="0" y="3541"/>
                    <a:pt x="0" y="4510"/>
                  </a:cubicBezTo>
                  <a:cubicBezTo>
                    <a:pt x="0" y="5480"/>
                    <a:pt x="300" y="6370"/>
                    <a:pt x="820" y="7110"/>
                  </a:cubicBezTo>
                  <a:cubicBezTo>
                    <a:pt x="920" y="7250"/>
                    <a:pt x="1030" y="7390"/>
                    <a:pt x="1150" y="7520"/>
                  </a:cubicBezTo>
                  <a:cubicBezTo>
                    <a:pt x="1550" y="7960"/>
                    <a:pt x="2030" y="8330"/>
                    <a:pt x="2580" y="8580"/>
                  </a:cubicBezTo>
                  <a:cubicBezTo>
                    <a:pt x="2690" y="8640"/>
                    <a:pt x="2800" y="8680"/>
                    <a:pt x="2909" y="8720"/>
                  </a:cubicBezTo>
                  <a:cubicBezTo>
                    <a:pt x="3349" y="8890"/>
                    <a:pt x="3840" y="8990"/>
                    <a:pt x="4340" y="9010"/>
                  </a:cubicBezTo>
                  <a:lnTo>
                    <a:pt x="4669" y="9010"/>
                  </a:lnTo>
                  <a:cubicBezTo>
                    <a:pt x="6020" y="8960"/>
                    <a:pt x="7209" y="8320"/>
                    <a:pt x="8009" y="7340"/>
                  </a:cubicBezTo>
                  <a:cubicBezTo>
                    <a:pt x="8129" y="7190"/>
                    <a:pt x="8239" y="7040"/>
                    <a:pt x="8339" y="6880"/>
                  </a:cubicBezTo>
                  <a:cubicBezTo>
                    <a:pt x="8659" y="6360"/>
                    <a:pt x="8879" y="5770"/>
                    <a:pt x="8959" y="5140"/>
                  </a:cubicBezTo>
                  <a:cubicBezTo>
                    <a:pt x="8979" y="5020"/>
                    <a:pt x="8989" y="4900"/>
                    <a:pt x="8999" y="4780"/>
                  </a:cubicBezTo>
                  <a:cubicBezTo>
                    <a:pt x="8999" y="4690"/>
                    <a:pt x="9009" y="4600"/>
                    <a:pt x="9009" y="4510"/>
                  </a:cubicBezTo>
                  <a:cubicBezTo>
                    <a:pt x="9009" y="4101"/>
                    <a:pt x="8949" y="3701"/>
                    <a:pt x="8849" y="3321"/>
                  </a:cubicBezTo>
                  <a:cubicBezTo>
                    <a:pt x="8819" y="3210"/>
                    <a:pt x="8789" y="3110"/>
                    <a:pt x="8749" y="3001"/>
                  </a:cubicBezTo>
                  <a:cubicBezTo>
                    <a:pt x="8249" y="1590"/>
                    <a:pt x="7059" y="501"/>
                    <a:pt x="5589" y="141"/>
                  </a:cubicBezTo>
                  <a:cubicBezTo>
                    <a:pt x="5429" y="101"/>
                    <a:pt x="5249" y="61"/>
                    <a:pt x="5080" y="41"/>
                  </a:cubicBezTo>
                  <a:cubicBezTo>
                    <a:pt x="4889" y="21"/>
                    <a:pt x="4700" y="1"/>
                    <a:pt x="4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7706959" y="1491404"/>
              <a:ext cx="563284" cy="167321"/>
            </a:xfrm>
            <a:custGeom>
              <a:avLst/>
              <a:gdLst/>
              <a:ahLst/>
              <a:cxnLst/>
              <a:rect l="l" t="t" r="r" b="b"/>
              <a:pathLst>
                <a:path w="6430" h="1910" extrusionOk="0">
                  <a:moveTo>
                    <a:pt x="0" y="0"/>
                  </a:moveTo>
                  <a:lnTo>
                    <a:pt x="0" y="10"/>
                  </a:lnTo>
                  <a:cubicBezTo>
                    <a:pt x="27" y="45"/>
                    <a:pt x="54" y="81"/>
                    <a:pt x="82" y="118"/>
                  </a:cubicBezTo>
                  <a:lnTo>
                    <a:pt x="82" y="118"/>
                  </a:lnTo>
                  <a:cubicBezTo>
                    <a:pt x="53" y="78"/>
                    <a:pt x="27" y="37"/>
                    <a:pt x="0" y="0"/>
                  </a:cubicBezTo>
                  <a:close/>
                  <a:moveTo>
                    <a:pt x="82" y="118"/>
                  </a:moveTo>
                  <a:cubicBezTo>
                    <a:pt x="106" y="153"/>
                    <a:pt x="132" y="187"/>
                    <a:pt x="160" y="220"/>
                  </a:cubicBezTo>
                  <a:cubicBezTo>
                    <a:pt x="175" y="239"/>
                    <a:pt x="192" y="258"/>
                    <a:pt x="209" y="278"/>
                  </a:cubicBezTo>
                  <a:lnTo>
                    <a:pt x="209" y="278"/>
                  </a:lnTo>
                  <a:cubicBezTo>
                    <a:pt x="166" y="226"/>
                    <a:pt x="123" y="172"/>
                    <a:pt x="82" y="118"/>
                  </a:cubicBezTo>
                  <a:close/>
                  <a:moveTo>
                    <a:pt x="209" y="278"/>
                  </a:moveTo>
                  <a:lnTo>
                    <a:pt x="209" y="278"/>
                  </a:lnTo>
                  <a:cubicBezTo>
                    <a:pt x="236" y="309"/>
                    <a:pt x="263" y="340"/>
                    <a:pt x="290" y="370"/>
                  </a:cubicBezTo>
                  <a:cubicBezTo>
                    <a:pt x="265" y="339"/>
                    <a:pt x="237" y="308"/>
                    <a:pt x="209" y="278"/>
                  </a:cubicBezTo>
                  <a:close/>
                  <a:moveTo>
                    <a:pt x="6429" y="980"/>
                  </a:moveTo>
                  <a:cubicBezTo>
                    <a:pt x="6415" y="991"/>
                    <a:pt x="6400" y="1002"/>
                    <a:pt x="6385" y="1013"/>
                  </a:cubicBezTo>
                  <a:lnTo>
                    <a:pt x="6385" y="1013"/>
                  </a:lnTo>
                  <a:cubicBezTo>
                    <a:pt x="6400" y="1003"/>
                    <a:pt x="6415" y="992"/>
                    <a:pt x="6429" y="980"/>
                  </a:cubicBezTo>
                  <a:close/>
                  <a:moveTo>
                    <a:pt x="6385" y="1013"/>
                  </a:moveTo>
                  <a:cubicBezTo>
                    <a:pt x="6350" y="1038"/>
                    <a:pt x="6315" y="1061"/>
                    <a:pt x="6279" y="1090"/>
                  </a:cubicBezTo>
                  <a:lnTo>
                    <a:pt x="6279" y="1090"/>
                  </a:lnTo>
                  <a:cubicBezTo>
                    <a:pt x="6315" y="1065"/>
                    <a:pt x="6350" y="1039"/>
                    <a:pt x="6385" y="1013"/>
                  </a:cubicBezTo>
                  <a:close/>
                  <a:moveTo>
                    <a:pt x="730" y="810"/>
                  </a:moveTo>
                  <a:cubicBezTo>
                    <a:pt x="840" y="910"/>
                    <a:pt x="960" y="1000"/>
                    <a:pt x="1080" y="1090"/>
                  </a:cubicBezTo>
                  <a:cubicBezTo>
                    <a:pt x="1125" y="1121"/>
                    <a:pt x="1171" y="1151"/>
                    <a:pt x="1217" y="1181"/>
                  </a:cubicBezTo>
                  <a:lnTo>
                    <a:pt x="1217" y="1181"/>
                  </a:lnTo>
                  <a:cubicBezTo>
                    <a:pt x="1046" y="1069"/>
                    <a:pt x="884" y="944"/>
                    <a:pt x="730" y="810"/>
                  </a:cubicBezTo>
                  <a:close/>
                  <a:moveTo>
                    <a:pt x="6279" y="1090"/>
                  </a:moveTo>
                  <a:cubicBezTo>
                    <a:pt x="6154" y="1178"/>
                    <a:pt x="6023" y="1261"/>
                    <a:pt x="5888" y="1337"/>
                  </a:cubicBezTo>
                  <a:lnTo>
                    <a:pt x="5888" y="1337"/>
                  </a:lnTo>
                  <a:cubicBezTo>
                    <a:pt x="6023" y="1261"/>
                    <a:pt x="6154" y="1178"/>
                    <a:pt x="6279" y="1090"/>
                  </a:cubicBezTo>
                  <a:cubicBezTo>
                    <a:pt x="6279" y="1090"/>
                    <a:pt x="6279" y="1090"/>
                    <a:pt x="6279" y="1090"/>
                  </a:cubicBezTo>
                  <a:close/>
                  <a:moveTo>
                    <a:pt x="1217" y="1181"/>
                  </a:moveTo>
                  <a:lnTo>
                    <a:pt x="1217" y="1181"/>
                  </a:lnTo>
                  <a:cubicBezTo>
                    <a:pt x="1304" y="1238"/>
                    <a:pt x="1394" y="1293"/>
                    <a:pt x="1486" y="1343"/>
                  </a:cubicBezTo>
                  <a:lnTo>
                    <a:pt x="1486" y="1343"/>
                  </a:lnTo>
                  <a:cubicBezTo>
                    <a:pt x="1395" y="1292"/>
                    <a:pt x="1305" y="1238"/>
                    <a:pt x="1217" y="1181"/>
                  </a:cubicBezTo>
                  <a:close/>
                  <a:moveTo>
                    <a:pt x="1486" y="1343"/>
                  </a:moveTo>
                  <a:cubicBezTo>
                    <a:pt x="1618" y="1418"/>
                    <a:pt x="1752" y="1486"/>
                    <a:pt x="1890" y="1550"/>
                  </a:cubicBezTo>
                  <a:cubicBezTo>
                    <a:pt x="1850" y="1530"/>
                    <a:pt x="1800" y="1510"/>
                    <a:pt x="1760" y="1480"/>
                  </a:cubicBezTo>
                  <a:cubicBezTo>
                    <a:pt x="1666" y="1438"/>
                    <a:pt x="1575" y="1392"/>
                    <a:pt x="1486" y="1343"/>
                  </a:cubicBezTo>
                  <a:close/>
                  <a:moveTo>
                    <a:pt x="2060" y="1610"/>
                  </a:moveTo>
                  <a:cubicBezTo>
                    <a:pt x="2068" y="1619"/>
                    <a:pt x="2078" y="1620"/>
                    <a:pt x="2086" y="1620"/>
                  </a:cubicBezTo>
                  <a:lnTo>
                    <a:pt x="2086" y="1620"/>
                  </a:lnTo>
                  <a:cubicBezTo>
                    <a:pt x="2078" y="1617"/>
                    <a:pt x="2069" y="1613"/>
                    <a:pt x="2060" y="1610"/>
                  </a:cubicBezTo>
                  <a:close/>
                  <a:moveTo>
                    <a:pt x="2086" y="1620"/>
                  </a:moveTo>
                  <a:cubicBezTo>
                    <a:pt x="2452" y="1762"/>
                    <a:pt x="2840" y="1852"/>
                    <a:pt x="3238" y="1890"/>
                  </a:cubicBezTo>
                  <a:lnTo>
                    <a:pt x="3238" y="1890"/>
                  </a:lnTo>
                  <a:cubicBezTo>
                    <a:pt x="2837" y="1849"/>
                    <a:pt x="2447" y="1758"/>
                    <a:pt x="2089" y="1620"/>
                  </a:cubicBezTo>
                  <a:cubicBezTo>
                    <a:pt x="2088" y="1620"/>
                    <a:pt x="2087" y="1620"/>
                    <a:pt x="2086" y="1620"/>
                  </a:cubicBezTo>
                  <a:close/>
                  <a:moveTo>
                    <a:pt x="3238" y="1890"/>
                  </a:moveTo>
                  <a:cubicBezTo>
                    <a:pt x="3332" y="1899"/>
                    <a:pt x="3425" y="1906"/>
                    <a:pt x="3520" y="1910"/>
                  </a:cubicBezTo>
                  <a:lnTo>
                    <a:pt x="3589" y="1910"/>
                  </a:lnTo>
                  <a:cubicBezTo>
                    <a:pt x="3472" y="1907"/>
                    <a:pt x="3355" y="1901"/>
                    <a:pt x="3238" y="1890"/>
                  </a:cubicBezTo>
                  <a:close/>
                  <a:moveTo>
                    <a:pt x="5888" y="1337"/>
                  </a:moveTo>
                  <a:cubicBezTo>
                    <a:pt x="5259" y="1690"/>
                    <a:pt x="4535" y="1902"/>
                    <a:pt x="3769" y="1910"/>
                  </a:cubicBezTo>
                  <a:lnTo>
                    <a:pt x="3849" y="1910"/>
                  </a:lnTo>
                  <a:cubicBezTo>
                    <a:pt x="4589" y="1887"/>
                    <a:pt x="5282" y="1678"/>
                    <a:pt x="5888" y="1337"/>
                  </a:cubicBez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7635125" y="977176"/>
              <a:ext cx="664815" cy="681547"/>
            </a:xfrm>
            <a:custGeom>
              <a:avLst/>
              <a:gdLst/>
              <a:ahLst/>
              <a:cxnLst/>
              <a:rect l="l" t="t" r="r" b="b"/>
              <a:pathLst>
                <a:path w="7589" h="7780" extrusionOk="0">
                  <a:moveTo>
                    <a:pt x="1410" y="0"/>
                  </a:moveTo>
                  <a:cubicBezTo>
                    <a:pt x="800" y="580"/>
                    <a:pt x="340" y="1340"/>
                    <a:pt x="130" y="2191"/>
                  </a:cubicBezTo>
                  <a:cubicBezTo>
                    <a:pt x="100" y="2311"/>
                    <a:pt x="80" y="2431"/>
                    <a:pt x="60" y="2551"/>
                  </a:cubicBezTo>
                  <a:cubicBezTo>
                    <a:pt x="50" y="2580"/>
                    <a:pt x="50" y="2611"/>
                    <a:pt x="40" y="2651"/>
                  </a:cubicBezTo>
                  <a:cubicBezTo>
                    <a:pt x="40" y="2660"/>
                    <a:pt x="40" y="2680"/>
                    <a:pt x="30" y="2700"/>
                  </a:cubicBezTo>
                  <a:lnTo>
                    <a:pt x="30" y="2751"/>
                  </a:lnTo>
                  <a:cubicBezTo>
                    <a:pt x="10" y="2920"/>
                    <a:pt x="0" y="3080"/>
                    <a:pt x="0" y="3240"/>
                  </a:cubicBezTo>
                  <a:lnTo>
                    <a:pt x="0" y="3250"/>
                  </a:lnTo>
                  <a:lnTo>
                    <a:pt x="0" y="3260"/>
                  </a:lnTo>
                  <a:lnTo>
                    <a:pt x="0" y="3270"/>
                  </a:lnTo>
                  <a:lnTo>
                    <a:pt x="0" y="3280"/>
                  </a:lnTo>
                  <a:lnTo>
                    <a:pt x="0" y="3290"/>
                  </a:lnTo>
                  <a:lnTo>
                    <a:pt x="0" y="3300"/>
                  </a:lnTo>
                  <a:lnTo>
                    <a:pt x="0" y="3310"/>
                  </a:lnTo>
                  <a:lnTo>
                    <a:pt x="0" y="3320"/>
                  </a:lnTo>
                  <a:lnTo>
                    <a:pt x="0" y="3330"/>
                  </a:lnTo>
                  <a:cubicBezTo>
                    <a:pt x="0" y="3730"/>
                    <a:pt x="60" y="4110"/>
                    <a:pt x="160" y="4480"/>
                  </a:cubicBezTo>
                  <a:cubicBezTo>
                    <a:pt x="160" y="4490"/>
                    <a:pt x="160" y="4500"/>
                    <a:pt x="170" y="4510"/>
                  </a:cubicBezTo>
                  <a:cubicBezTo>
                    <a:pt x="190" y="4590"/>
                    <a:pt x="210" y="4660"/>
                    <a:pt x="240" y="4740"/>
                  </a:cubicBezTo>
                  <a:cubicBezTo>
                    <a:pt x="250" y="4770"/>
                    <a:pt x="260" y="4790"/>
                    <a:pt x="270" y="4820"/>
                  </a:cubicBezTo>
                  <a:cubicBezTo>
                    <a:pt x="400" y="5190"/>
                    <a:pt x="590" y="5550"/>
                    <a:pt x="820" y="5870"/>
                  </a:cubicBezTo>
                  <a:lnTo>
                    <a:pt x="820" y="5880"/>
                  </a:lnTo>
                  <a:cubicBezTo>
                    <a:pt x="910" y="6000"/>
                    <a:pt x="1010" y="6130"/>
                    <a:pt x="1110" y="6240"/>
                  </a:cubicBezTo>
                  <a:cubicBezTo>
                    <a:pt x="1140" y="6280"/>
                    <a:pt x="1170" y="6310"/>
                    <a:pt x="1190" y="6340"/>
                  </a:cubicBezTo>
                  <a:cubicBezTo>
                    <a:pt x="1290" y="6440"/>
                    <a:pt x="1390" y="6540"/>
                    <a:pt x="1490" y="6630"/>
                  </a:cubicBezTo>
                  <a:cubicBezTo>
                    <a:pt x="1510" y="6650"/>
                    <a:pt x="1530" y="6660"/>
                    <a:pt x="1550" y="6680"/>
                  </a:cubicBezTo>
                  <a:cubicBezTo>
                    <a:pt x="1860" y="6950"/>
                    <a:pt x="2200" y="7180"/>
                    <a:pt x="2580" y="7350"/>
                  </a:cubicBezTo>
                  <a:cubicBezTo>
                    <a:pt x="2620" y="7380"/>
                    <a:pt x="2670" y="7400"/>
                    <a:pt x="2710" y="7420"/>
                  </a:cubicBezTo>
                  <a:cubicBezTo>
                    <a:pt x="2770" y="7440"/>
                    <a:pt x="2830" y="7460"/>
                    <a:pt x="2880" y="7480"/>
                  </a:cubicBezTo>
                  <a:cubicBezTo>
                    <a:pt x="2889" y="7490"/>
                    <a:pt x="2900" y="7490"/>
                    <a:pt x="2909" y="7490"/>
                  </a:cubicBezTo>
                  <a:cubicBezTo>
                    <a:pt x="3349" y="7660"/>
                    <a:pt x="3840" y="7760"/>
                    <a:pt x="4340" y="7780"/>
                  </a:cubicBezTo>
                  <a:lnTo>
                    <a:pt x="4669" y="7780"/>
                  </a:lnTo>
                  <a:cubicBezTo>
                    <a:pt x="5640" y="7750"/>
                    <a:pt x="6529" y="7400"/>
                    <a:pt x="7249" y="6850"/>
                  </a:cubicBezTo>
                  <a:cubicBezTo>
                    <a:pt x="7339" y="6780"/>
                    <a:pt x="7429" y="6710"/>
                    <a:pt x="7509" y="6630"/>
                  </a:cubicBezTo>
                  <a:cubicBezTo>
                    <a:pt x="7539" y="6610"/>
                    <a:pt x="7559" y="6580"/>
                    <a:pt x="7589" y="6560"/>
                  </a:cubicBezTo>
                  <a:lnTo>
                    <a:pt x="7589" y="6560"/>
                  </a:lnTo>
                  <a:cubicBezTo>
                    <a:pt x="7299" y="6610"/>
                    <a:pt x="6999" y="6630"/>
                    <a:pt x="6689" y="6630"/>
                  </a:cubicBezTo>
                  <a:cubicBezTo>
                    <a:pt x="5529" y="6630"/>
                    <a:pt x="4449" y="6270"/>
                    <a:pt x="3569" y="5640"/>
                  </a:cubicBezTo>
                  <a:cubicBezTo>
                    <a:pt x="3389" y="5520"/>
                    <a:pt x="3229" y="5390"/>
                    <a:pt x="3069" y="5250"/>
                  </a:cubicBezTo>
                  <a:cubicBezTo>
                    <a:pt x="2949" y="5140"/>
                    <a:pt x="2830" y="5020"/>
                    <a:pt x="2710" y="4890"/>
                  </a:cubicBezTo>
                  <a:cubicBezTo>
                    <a:pt x="2620" y="4800"/>
                    <a:pt x="2540" y="4700"/>
                    <a:pt x="2460" y="4590"/>
                  </a:cubicBezTo>
                  <a:cubicBezTo>
                    <a:pt x="2090" y="4140"/>
                    <a:pt x="1800" y="3620"/>
                    <a:pt x="1600" y="3071"/>
                  </a:cubicBezTo>
                  <a:cubicBezTo>
                    <a:pt x="1550" y="2931"/>
                    <a:pt x="1510" y="2800"/>
                    <a:pt x="1470" y="2660"/>
                  </a:cubicBezTo>
                  <a:cubicBezTo>
                    <a:pt x="1340" y="2200"/>
                    <a:pt x="1280" y="1720"/>
                    <a:pt x="1280" y="1220"/>
                  </a:cubicBezTo>
                  <a:cubicBezTo>
                    <a:pt x="1280" y="980"/>
                    <a:pt x="1290" y="751"/>
                    <a:pt x="1320" y="520"/>
                  </a:cubicBezTo>
                  <a:cubicBezTo>
                    <a:pt x="1340" y="351"/>
                    <a:pt x="1370" y="171"/>
                    <a:pt x="1410"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7706959" y="1000829"/>
              <a:ext cx="28909" cy="527455"/>
            </a:xfrm>
            <a:custGeom>
              <a:avLst/>
              <a:gdLst/>
              <a:ahLst/>
              <a:cxnLst/>
              <a:rect l="l" t="t" r="r" b="b"/>
              <a:pathLst>
                <a:path w="330" h="6021" extrusionOk="0">
                  <a:moveTo>
                    <a:pt x="330" y="1"/>
                  </a:moveTo>
                  <a:cubicBezTo>
                    <a:pt x="210" y="130"/>
                    <a:pt x="100" y="270"/>
                    <a:pt x="0" y="410"/>
                  </a:cubicBezTo>
                  <a:lnTo>
                    <a:pt x="0" y="5610"/>
                  </a:lnTo>
                  <a:cubicBezTo>
                    <a:pt x="100" y="5750"/>
                    <a:pt x="210" y="5890"/>
                    <a:pt x="330" y="6020"/>
                  </a:cubicBezTo>
                  <a:lnTo>
                    <a:pt x="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7762061" y="872929"/>
              <a:ext cx="661486" cy="785794"/>
            </a:xfrm>
            <a:custGeom>
              <a:avLst/>
              <a:gdLst/>
              <a:ahLst/>
              <a:cxnLst/>
              <a:rect l="l" t="t" r="r" b="b"/>
              <a:pathLst>
                <a:path w="7551" h="8970" extrusionOk="0">
                  <a:moveTo>
                    <a:pt x="3631" y="1"/>
                  </a:moveTo>
                  <a:lnTo>
                    <a:pt x="6430" y="3270"/>
                  </a:lnTo>
                  <a:lnTo>
                    <a:pt x="4980" y="3781"/>
                  </a:lnTo>
                  <a:lnTo>
                    <a:pt x="1851" y="131"/>
                  </a:lnTo>
                  <a:cubicBezTo>
                    <a:pt x="1740" y="161"/>
                    <a:pt x="1631" y="191"/>
                    <a:pt x="1520" y="231"/>
                  </a:cubicBezTo>
                  <a:lnTo>
                    <a:pt x="4651" y="3890"/>
                  </a:lnTo>
                  <a:lnTo>
                    <a:pt x="3200" y="4401"/>
                  </a:lnTo>
                  <a:lnTo>
                    <a:pt x="241" y="950"/>
                  </a:lnTo>
                  <a:lnTo>
                    <a:pt x="1" y="1161"/>
                  </a:lnTo>
                  <a:lnTo>
                    <a:pt x="1131" y="2490"/>
                  </a:lnTo>
                  <a:lnTo>
                    <a:pt x="1131" y="8540"/>
                  </a:lnTo>
                  <a:cubicBezTo>
                    <a:pt x="1241" y="8600"/>
                    <a:pt x="1351" y="8640"/>
                    <a:pt x="1460" y="8680"/>
                  </a:cubicBezTo>
                  <a:lnTo>
                    <a:pt x="1460" y="2870"/>
                  </a:lnTo>
                  <a:lnTo>
                    <a:pt x="2891" y="4550"/>
                  </a:lnTo>
                  <a:lnTo>
                    <a:pt x="2891" y="8350"/>
                  </a:lnTo>
                  <a:lnTo>
                    <a:pt x="2891" y="8970"/>
                  </a:lnTo>
                  <a:lnTo>
                    <a:pt x="3220" y="8970"/>
                  </a:lnTo>
                  <a:lnTo>
                    <a:pt x="3220" y="8470"/>
                  </a:lnTo>
                  <a:lnTo>
                    <a:pt x="6560" y="7300"/>
                  </a:lnTo>
                  <a:cubicBezTo>
                    <a:pt x="6680" y="7150"/>
                    <a:pt x="6790" y="7000"/>
                    <a:pt x="6890" y="6840"/>
                  </a:cubicBezTo>
                  <a:lnTo>
                    <a:pt x="6890" y="6840"/>
                  </a:lnTo>
                  <a:lnTo>
                    <a:pt x="3220" y="8120"/>
                  </a:lnTo>
                  <a:lnTo>
                    <a:pt x="3220" y="6610"/>
                  </a:lnTo>
                  <a:lnTo>
                    <a:pt x="7510" y="5100"/>
                  </a:lnTo>
                  <a:cubicBezTo>
                    <a:pt x="7530" y="4980"/>
                    <a:pt x="7540" y="4860"/>
                    <a:pt x="7550" y="4740"/>
                  </a:cubicBezTo>
                  <a:lnTo>
                    <a:pt x="7550" y="4740"/>
                  </a:lnTo>
                  <a:lnTo>
                    <a:pt x="3220" y="6260"/>
                  </a:lnTo>
                  <a:lnTo>
                    <a:pt x="3220" y="4740"/>
                  </a:lnTo>
                  <a:cubicBezTo>
                    <a:pt x="3220" y="4740"/>
                    <a:pt x="3231" y="4740"/>
                    <a:pt x="3240" y="4730"/>
                  </a:cubicBezTo>
                  <a:lnTo>
                    <a:pt x="7400" y="3281"/>
                  </a:lnTo>
                  <a:cubicBezTo>
                    <a:pt x="7370" y="3170"/>
                    <a:pt x="7340" y="3070"/>
                    <a:pt x="7300" y="2961"/>
                  </a:cubicBezTo>
                  <a:lnTo>
                    <a:pt x="6760" y="3150"/>
                  </a:lnTo>
                  <a:lnTo>
                    <a:pt x="4140" y="101"/>
                  </a:lnTo>
                  <a:cubicBezTo>
                    <a:pt x="3980" y="61"/>
                    <a:pt x="3800" y="21"/>
                    <a:pt x="3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26381" y="1843767"/>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Во время выполнения этого упражнения основная нагрузка направлена на косые мышцы живота, но также работают прямая мышца брюшного пресса, квадрицепсы и </a:t>
            </a:r>
            <a:r>
              <a:rPr lang="ru-RU" b="1" dirty="0" err="1"/>
              <a:t>напрягатель</a:t>
            </a:r>
            <a:r>
              <a:rPr lang="ru-RU" b="1" dirty="0"/>
              <a:t> широкой фасции (мышцы бедра).</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5</a:t>
            </a:r>
          </a:p>
        </p:txBody>
      </p:sp>
      <p:pic>
        <p:nvPicPr>
          <p:cNvPr id="2" name="Picture 4">
            <a:extLst>
              <a:ext uri="{FF2B5EF4-FFF2-40B4-BE49-F238E27FC236}">
                <a16:creationId xmlns:a16="http://schemas.microsoft.com/office/drawing/2014/main" id="{7FDC1978-7BA4-52DE-E894-49C3AE7B5DFF}"/>
              </a:ext>
            </a:extLst>
          </p:cNvPr>
          <p:cNvPicPr>
            <a:picLocks noChangeAspect="1" noChangeArrowheads="1"/>
          </p:cNvPicPr>
          <p:nvPr/>
        </p:nvPicPr>
        <p:blipFill>
          <a:blip r:embed="rId4"/>
          <a:srcRect/>
          <a:stretch/>
        </p:blipFill>
        <p:spPr bwMode="auto">
          <a:xfrm>
            <a:off x="3954964" y="1575437"/>
            <a:ext cx="4747399" cy="2366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CA5D87-2963-1863-7FAC-C16BAFD87A5A}"/>
              </a:ext>
            </a:extLst>
          </p:cNvPr>
          <p:cNvSpPr txBox="1"/>
          <p:nvPr/>
        </p:nvSpPr>
        <p:spPr>
          <a:xfrm>
            <a:off x="457200" y="4189393"/>
            <a:ext cx="8359698" cy="954107"/>
          </a:xfrm>
          <a:prstGeom prst="rect">
            <a:avLst/>
          </a:prstGeom>
          <a:noFill/>
        </p:spPr>
        <p:txBody>
          <a:bodyPr wrap="square">
            <a:spAutoFit/>
          </a:bodyPr>
          <a:lstStyle/>
          <a:p>
            <a:pPr algn="just"/>
            <a:r>
              <a:rPr lang="ru-RU" b="1" dirty="0">
                <a:solidFill>
                  <a:schemeClr val="accent1"/>
                </a:solidFill>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Выполнение. </a:t>
            </a:r>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Лягте на пол, руки заведите за голову, ноги согните в коленях. Стопы должны упираться в пол. Выполните скручивание, во время которого правый локоть тянется за левое колено к середине бедра, а колено стремится к локтю. Во время выполнения упражнения старайтесь поднять верхнюю часть тела так, чтобы лопатки оторвались от пола. Поясница должна быть прижата к полу.</a:t>
            </a:r>
          </a:p>
        </p:txBody>
      </p:sp>
    </p:spTree>
    <p:extLst>
      <p:ext uri="{BB962C8B-B14F-4D97-AF65-F5344CB8AC3E}">
        <p14:creationId xmlns:p14="http://schemas.microsoft.com/office/powerpoint/2010/main" val="2560507467"/>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26381" y="1843767"/>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Во время выполнения этого упражнения работают прямая мышца живота, наружная косая мышца живота, внутренняя косая мышца живота, поперечная мышца живота, а также мышцы ног и ягодиц (большая ягодичная мышца).</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6</a:t>
            </a:r>
          </a:p>
        </p:txBody>
      </p:sp>
      <p:pic>
        <p:nvPicPr>
          <p:cNvPr id="2" name="Picture 4">
            <a:extLst>
              <a:ext uri="{FF2B5EF4-FFF2-40B4-BE49-F238E27FC236}">
                <a16:creationId xmlns:a16="http://schemas.microsoft.com/office/drawing/2014/main" id="{7FDC1978-7BA4-52DE-E894-49C3AE7B5DFF}"/>
              </a:ext>
            </a:extLst>
          </p:cNvPr>
          <p:cNvPicPr>
            <a:picLocks noChangeAspect="1" noChangeArrowheads="1"/>
          </p:cNvPicPr>
          <p:nvPr/>
        </p:nvPicPr>
        <p:blipFill>
          <a:blip r:embed="rId4"/>
          <a:srcRect/>
          <a:stretch/>
        </p:blipFill>
        <p:spPr bwMode="auto">
          <a:xfrm>
            <a:off x="3954964" y="1575437"/>
            <a:ext cx="4747399" cy="2366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CA5D87-2963-1863-7FAC-C16BAFD87A5A}"/>
              </a:ext>
            </a:extLst>
          </p:cNvPr>
          <p:cNvSpPr txBox="1"/>
          <p:nvPr/>
        </p:nvSpPr>
        <p:spPr>
          <a:xfrm>
            <a:off x="509239" y="4312503"/>
            <a:ext cx="8359698" cy="738664"/>
          </a:xfrm>
          <a:prstGeom prst="rect">
            <a:avLst/>
          </a:prstGeom>
          <a:noFill/>
        </p:spPr>
        <p:txBody>
          <a:bodyPr wrap="square">
            <a:spAutoFit/>
          </a:bodyPr>
          <a:lstStyle/>
          <a:p>
            <a:pPr algn="just"/>
            <a:r>
              <a:rPr lang="ru-RU" b="1" dirty="0">
                <a:solidFill>
                  <a:schemeClr val="accent1"/>
                </a:solidFill>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Выполнение. </a:t>
            </a:r>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Лягте на пол, руки заведите за голову. Начинайте выполнять ногами такие движения, будто вы крутите педали велосипеда. При этом приподнимите верхнюю часть тела, стараясь оторвать лопатки от пола. Поочерёдно тянитесь правым локтем к левому колену, левым локтем к правому колену.</a:t>
            </a:r>
          </a:p>
        </p:txBody>
      </p:sp>
    </p:spTree>
    <p:extLst>
      <p:ext uri="{BB962C8B-B14F-4D97-AF65-F5344CB8AC3E}">
        <p14:creationId xmlns:p14="http://schemas.microsoft.com/office/powerpoint/2010/main" val="229781182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26381" y="1843767"/>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Во время выполнения этого упражнения в работу включаются мышцы кора (прямая и поперечные мышцы живота, разгибатель спины, трапециевидная мышца, бицепсы и грудные мышцы), ягодицы и мышцы ног (бёдра и икры).</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7</a:t>
            </a:r>
          </a:p>
        </p:txBody>
      </p:sp>
      <p:pic>
        <p:nvPicPr>
          <p:cNvPr id="2" name="Picture 4">
            <a:extLst>
              <a:ext uri="{FF2B5EF4-FFF2-40B4-BE49-F238E27FC236}">
                <a16:creationId xmlns:a16="http://schemas.microsoft.com/office/drawing/2014/main" id="{7FDC1978-7BA4-52DE-E894-49C3AE7B5DFF}"/>
              </a:ext>
            </a:extLst>
          </p:cNvPr>
          <p:cNvPicPr>
            <a:picLocks noChangeAspect="1" noChangeArrowheads="1"/>
          </p:cNvPicPr>
          <p:nvPr/>
        </p:nvPicPr>
        <p:blipFill>
          <a:blip r:embed="rId4"/>
          <a:srcRect/>
          <a:stretch/>
        </p:blipFill>
        <p:spPr bwMode="auto">
          <a:xfrm>
            <a:off x="3954964" y="1575437"/>
            <a:ext cx="4747399" cy="2366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CA5D87-2963-1863-7FAC-C16BAFD87A5A}"/>
              </a:ext>
            </a:extLst>
          </p:cNvPr>
          <p:cNvSpPr txBox="1"/>
          <p:nvPr/>
        </p:nvSpPr>
        <p:spPr>
          <a:xfrm>
            <a:off x="509239" y="4312503"/>
            <a:ext cx="8359698" cy="830997"/>
          </a:xfrm>
          <a:prstGeom prst="rect">
            <a:avLst/>
          </a:prstGeom>
          <a:noFill/>
        </p:spPr>
        <p:txBody>
          <a:bodyPr wrap="square">
            <a:spAutoFit/>
          </a:bodyPr>
          <a:lstStyle/>
          <a:p>
            <a:pPr algn="just"/>
            <a:r>
              <a:rPr lang="ru-RU" sz="1200" b="1" dirty="0">
                <a:solidFill>
                  <a:schemeClr val="accent1"/>
                </a:solidFill>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Выполнение. </a:t>
            </a:r>
            <a:r>
              <a:rPr lang="ru-RU" sz="12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Встаньте в планку с упором на предплечья. Локти должны быть расположены ровно под плечами, живот втянут (пупок подтягивается к копчику), спина ровная (прогибов в пояснице быть не должно). В этом положении раскачивайтесь с небольшой амплитудой. При движении вперёд плечи должны оказаться перед локтями, а при движении назад быть за локтями. Следите за тем, чтобы спина с ногами постоянно образовывали прямую линию</a:t>
            </a:r>
          </a:p>
        </p:txBody>
      </p:sp>
    </p:spTree>
    <p:extLst>
      <p:ext uri="{BB962C8B-B14F-4D97-AF65-F5344CB8AC3E}">
        <p14:creationId xmlns:p14="http://schemas.microsoft.com/office/powerpoint/2010/main" val="88848801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26381" y="1843767"/>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одно из самых эффективных упражнений, прорабатывающих мышцы нижней части живота.</a:t>
            </a:r>
          </a:p>
          <a:p>
            <a:pPr marL="0" lvl="0" indent="0" algn="ctr" rtl="0">
              <a:spcBef>
                <a:spcPts val="0"/>
              </a:spcBef>
              <a:spcAft>
                <a:spcPts val="0"/>
              </a:spcAft>
              <a:buClr>
                <a:schemeClr val="dk1"/>
              </a:buClr>
              <a:buSzPts val="1100"/>
              <a:buFont typeface="Arial"/>
              <a:buNone/>
            </a:pPr>
            <a:r>
              <a:rPr lang="ru-RU" b="1" dirty="0"/>
              <a:t> Лучший способ сформировать мышцы нижней части живота - это выполнять такие упражнения.</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8</a:t>
            </a:r>
          </a:p>
        </p:txBody>
      </p:sp>
      <p:pic>
        <p:nvPicPr>
          <p:cNvPr id="5" name="Рисунок 4" descr="Изображение выглядит как зарисовка, рисунок, искусство, иллюстрация">
            <a:extLst>
              <a:ext uri="{FF2B5EF4-FFF2-40B4-BE49-F238E27FC236}">
                <a16:creationId xmlns:a16="http://schemas.microsoft.com/office/drawing/2014/main" id="{ED3EFEB1-54E6-C746-8133-7C617D0B7140}"/>
              </a:ext>
            </a:extLst>
          </p:cNvPr>
          <p:cNvPicPr>
            <a:picLocks noChangeAspect="1"/>
          </p:cNvPicPr>
          <p:nvPr/>
        </p:nvPicPr>
        <p:blipFill>
          <a:blip r:embed="rId4"/>
          <a:stretch>
            <a:fillRect/>
          </a:stretch>
        </p:blipFill>
        <p:spPr>
          <a:xfrm>
            <a:off x="3761678" y="1546302"/>
            <a:ext cx="2430966" cy="3520534"/>
          </a:xfrm>
          <a:prstGeom prst="rect">
            <a:avLst/>
          </a:prstGeom>
        </p:spPr>
      </p:pic>
      <p:pic>
        <p:nvPicPr>
          <p:cNvPr id="14" name="Рисунок 13" descr="Изображение выглядит как сустав, искусство&#10;&#10;Автоматически созданное описание">
            <a:extLst>
              <a:ext uri="{FF2B5EF4-FFF2-40B4-BE49-F238E27FC236}">
                <a16:creationId xmlns:a16="http://schemas.microsoft.com/office/drawing/2014/main" id="{48CEC81F-E2E3-4455-A6FB-448387169C22}"/>
              </a:ext>
            </a:extLst>
          </p:cNvPr>
          <p:cNvPicPr>
            <a:picLocks noChangeAspect="1"/>
          </p:cNvPicPr>
          <p:nvPr/>
        </p:nvPicPr>
        <p:blipFill>
          <a:blip r:embed="rId5"/>
          <a:stretch>
            <a:fillRect/>
          </a:stretch>
        </p:blipFill>
        <p:spPr>
          <a:xfrm>
            <a:off x="6286857" y="1760212"/>
            <a:ext cx="2857143" cy="2857143"/>
          </a:xfrm>
          <a:prstGeom prst="rect">
            <a:avLst/>
          </a:prstGeom>
        </p:spPr>
      </p:pic>
    </p:spTree>
    <p:extLst>
      <p:ext uri="{BB962C8B-B14F-4D97-AF65-F5344CB8AC3E}">
        <p14:creationId xmlns:p14="http://schemas.microsoft.com/office/powerpoint/2010/main" val="1863143544"/>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96644" y="2118831"/>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динамичное упражнение, которое в первую очередь нацелено на основные мышцы, включая брюшной пресс, косые мышцы живота и сгибатели бедра.</a:t>
            </a:r>
          </a:p>
          <a:p>
            <a:pPr marL="0" lvl="0" indent="0" algn="ctr" rtl="0">
              <a:spcBef>
                <a:spcPts val="0"/>
              </a:spcBef>
              <a:spcAft>
                <a:spcPts val="0"/>
              </a:spcAft>
              <a:buClr>
                <a:schemeClr val="dk1"/>
              </a:buClr>
              <a:buSzPts val="1100"/>
              <a:buFont typeface="Arial"/>
              <a:buNone/>
            </a:pPr>
            <a:r>
              <a:rPr lang="ru-RU" b="1" dirty="0"/>
              <a:t>Являясь многофункциональным движением, это упражнение нацелено не только на мышцы брюшного пресса, но и на позвоночник и ягодицы.</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9</a:t>
            </a:r>
          </a:p>
        </p:txBody>
      </p:sp>
      <p:pic>
        <p:nvPicPr>
          <p:cNvPr id="4" name="Рисунок 3" descr="Изображение выглядит как зарисовка, рисунок, млекопитающее, искусство">
            <a:extLst>
              <a:ext uri="{FF2B5EF4-FFF2-40B4-BE49-F238E27FC236}">
                <a16:creationId xmlns:a16="http://schemas.microsoft.com/office/drawing/2014/main" id="{A4F274DE-5726-1122-0FE1-6D71975928FA}"/>
              </a:ext>
            </a:extLst>
          </p:cNvPr>
          <p:cNvPicPr>
            <a:picLocks noChangeAspect="1"/>
          </p:cNvPicPr>
          <p:nvPr/>
        </p:nvPicPr>
        <p:blipFill>
          <a:blip r:embed="rId4"/>
          <a:stretch>
            <a:fillRect/>
          </a:stretch>
        </p:blipFill>
        <p:spPr>
          <a:xfrm>
            <a:off x="3697561" y="1622967"/>
            <a:ext cx="3015473" cy="3429000"/>
          </a:xfrm>
          <a:prstGeom prst="rect">
            <a:avLst/>
          </a:prstGeom>
        </p:spPr>
      </p:pic>
      <p:pic>
        <p:nvPicPr>
          <p:cNvPr id="7" name="Рисунок 6" descr="Изображение выглядит как сустав, искусство&#10;&#10;Автоматически созданное описание">
            <a:extLst>
              <a:ext uri="{FF2B5EF4-FFF2-40B4-BE49-F238E27FC236}">
                <a16:creationId xmlns:a16="http://schemas.microsoft.com/office/drawing/2014/main" id="{17F0643C-D0F4-8745-0F78-0C40E4961610}"/>
              </a:ext>
            </a:extLst>
          </p:cNvPr>
          <p:cNvPicPr>
            <a:picLocks noChangeAspect="1"/>
          </p:cNvPicPr>
          <p:nvPr/>
        </p:nvPicPr>
        <p:blipFill>
          <a:blip r:embed="rId5"/>
          <a:stretch>
            <a:fillRect/>
          </a:stretch>
        </p:blipFill>
        <p:spPr>
          <a:xfrm>
            <a:off x="6713034" y="1823690"/>
            <a:ext cx="2499088" cy="3136650"/>
          </a:xfrm>
          <a:prstGeom prst="rect">
            <a:avLst/>
          </a:prstGeom>
        </p:spPr>
      </p:pic>
    </p:spTree>
    <p:extLst>
      <p:ext uri="{BB962C8B-B14F-4D97-AF65-F5344CB8AC3E}">
        <p14:creationId xmlns:p14="http://schemas.microsoft.com/office/powerpoint/2010/main" val="216775587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96644" y="2281368"/>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Одно из самых базовых упражнений, предназначенных для укрепления основных мышц тела. Упражнение помогает укрепить основные мышцы, улучшить осанку и увеличить подвижность и гибкость мышц. Улучшает работу шести групп мышц: прямые мышцы живота и косые мышцы подтягиваются, развиваются верхние мышцы живота и шесть групп мышц.</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10</a:t>
            </a:r>
          </a:p>
        </p:txBody>
      </p:sp>
      <p:pic>
        <p:nvPicPr>
          <p:cNvPr id="8" name="Рисунок 7" descr="Изображение выглядит как зарисовка, рисунок, искусство, Штриховая графика">
            <a:extLst>
              <a:ext uri="{FF2B5EF4-FFF2-40B4-BE49-F238E27FC236}">
                <a16:creationId xmlns:a16="http://schemas.microsoft.com/office/drawing/2014/main" id="{554CDAF6-6605-2CED-CF98-C67EF1F97BB9}"/>
              </a:ext>
            </a:extLst>
          </p:cNvPr>
          <p:cNvPicPr>
            <a:picLocks noChangeAspect="1"/>
          </p:cNvPicPr>
          <p:nvPr/>
        </p:nvPicPr>
        <p:blipFill>
          <a:blip r:embed="rId4"/>
          <a:stretch>
            <a:fillRect/>
          </a:stretch>
        </p:blipFill>
        <p:spPr>
          <a:xfrm>
            <a:off x="3697561" y="1565475"/>
            <a:ext cx="2903961" cy="3429000"/>
          </a:xfrm>
          <a:prstGeom prst="rect">
            <a:avLst/>
          </a:prstGeom>
        </p:spPr>
      </p:pic>
      <p:pic>
        <p:nvPicPr>
          <p:cNvPr id="10" name="Рисунок 9" descr="Изображение выглядит как сустав, искусство&#10;&#10;Автоматически созданное описание">
            <a:extLst>
              <a:ext uri="{FF2B5EF4-FFF2-40B4-BE49-F238E27FC236}">
                <a16:creationId xmlns:a16="http://schemas.microsoft.com/office/drawing/2014/main" id="{0E396391-4BD3-F183-F18B-1A94408C948B}"/>
              </a:ext>
            </a:extLst>
          </p:cNvPr>
          <p:cNvPicPr>
            <a:picLocks noChangeAspect="1"/>
          </p:cNvPicPr>
          <p:nvPr/>
        </p:nvPicPr>
        <p:blipFill>
          <a:blip r:embed="rId5"/>
          <a:stretch>
            <a:fillRect/>
          </a:stretch>
        </p:blipFill>
        <p:spPr>
          <a:xfrm>
            <a:off x="6518530" y="1708439"/>
            <a:ext cx="2692377" cy="3143071"/>
          </a:xfrm>
          <a:prstGeom prst="rect">
            <a:avLst/>
          </a:prstGeom>
        </p:spPr>
      </p:pic>
    </p:spTree>
    <p:extLst>
      <p:ext uri="{BB962C8B-B14F-4D97-AF65-F5344CB8AC3E}">
        <p14:creationId xmlns:p14="http://schemas.microsoft.com/office/powerpoint/2010/main" val="152516865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96644" y="2281368"/>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Одно из наиболее эффективных упражнений, которое наилучшим образом прорабатывает прямую мышцу живота, укрепляет мышцы брюшного пресса и поддерживает формирование шести кубиков.</a:t>
            </a:r>
          </a:p>
          <a:p>
            <a:pPr marL="0" lvl="0" indent="0" algn="ctr" rtl="0">
              <a:spcBef>
                <a:spcPts val="0"/>
              </a:spcBef>
              <a:spcAft>
                <a:spcPts val="0"/>
              </a:spcAft>
              <a:buClr>
                <a:schemeClr val="dk1"/>
              </a:buClr>
              <a:buSzPts val="1100"/>
              <a:buFont typeface="Arial"/>
              <a:buNone/>
            </a:pPr>
            <a:r>
              <a:rPr lang="ru-RU" b="1" dirty="0"/>
              <a:t>Обеспечивает сжигание калорий: является более интенсивным движением по сравнению с другими приседаниями. </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11</a:t>
            </a:r>
          </a:p>
        </p:txBody>
      </p:sp>
      <p:pic>
        <p:nvPicPr>
          <p:cNvPr id="4" name="Рисунок 3" descr="Изображение выглядит как зарисовка, рисунок, иллюстрация, искусство&#10;&#10;Автоматически созданное описание">
            <a:extLst>
              <a:ext uri="{FF2B5EF4-FFF2-40B4-BE49-F238E27FC236}">
                <a16:creationId xmlns:a16="http://schemas.microsoft.com/office/drawing/2014/main" id="{62F49B89-49A8-33A1-2958-ADC2203B3F68}"/>
              </a:ext>
            </a:extLst>
          </p:cNvPr>
          <p:cNvPicPr>
            <a:picLocks noChangeAspect="1"/>
          </p:cNvPicPr>
          <p:nvPr/>
        </p:nvPicPr>
        <p:blipFill>
          <a:blip r:embed="rId4"/>
          <a:stretch>
            <a:fillRect/>
          </a:stretch>
        </p:blipFill>
        <p:spPr>
          <a:xfrm>
            <a:off x="3563744" y="1630401"/>
            <a:ext cx="2666071" cy="3429000"/>
          </a:xfrm>
          <a:prstGeom prst="rect">
            <a:avLst/>
          </a:prstGeom>
        </p:spPr>
      </p:pic>
      <p:pic>
        <p:nvPicPr>
          <p:cNvPr id="6" name="Рисунок 5" descr="Изображение выглядит как сустав, искусство&#10;&#10;Автоматически созданное описание">
            <a:extLst>
              <a:ext uri="{FF2B5EF4-FFF2-40B4-BE49-F238E27FC236}">
                <a16:creationId xmlns:a16="http://schemas.microsoft.com/office/drawing/2014/main" id="{81BCCB5F-0B3F-42E6-022A-F9856318B3F2}"/>
              </a:ext>
            </a:extLst>
          </p:cNvPr>
          <p:cNvPicPr>
            <a:picLocks noChangeAspect="1"/>
          </p:cNvPicPr>
          <p:nvPr/>
        </p:nvPicPr>
        <p:blipFill>
          <a:blip r:embed="rId5"/>
          <a:stretch>
            <a:fillRect/>
          </a:stretch>
        </p:blipFill>
        <p:spPr>
          <a:xfrm>
            <a:off x="6286857" y="1630402"/>
            <a:ext cx="2857143" cy="3129216"/>
          </a:xfrm>
          <a:prstGeom prst="rect">
            <a:avLst/>
          </a:prstGeom>
        </p:spPr>
      </p:pic>
    </p:spTree>
    <p:extLst>
      <p:ext uri="{BB962C8B-B14F-4D97-AF65-F5344CB8AC3E}">
        <p14:creationId xmlns:p14="http://schemas.microsoft.com/office/powerpoint/2010/main" val="790048904"/>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96644" y="2281368"/>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Упражнение прорабатывает косые мышцы, пресс и нижнюю часть спины. Косые мышцы - это мышцы, которые соединяют ваши широчайшие мышцы и пресс. Эти мышцы помогают скручивать или поворачивать верхнюю часть нашего тела. Это упражнение, нацеленное на косые мышцы, очень полезно для подтяжки и развития брюшного жира.</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12</a:t>
            </a:r>
          </a:p>
        </p:txBody>
      </p:sp>
      <p:pic>
        <p:nvPicPr>
          <p:cNvPr id="8" name="Рисунок 7" descr="Изображение выглядит как рисунок, зарисовка, искусство, Человеческое лицо&#10;&#10;Автоматически созданное описание">
            <a:extLst>
              <a:ext uri="{FF2B5EF4-FFF2-40B4-BE49-F238E27FC236}">
                <a16:creationId xmlns:a16="http://schemas.microsoft.com/office/drawing/2014/main" id="{7D9F6227-F8D7-96BF-6275-41E79ECD9523}"/>
              </a:ext>
            </a:extLst>
          </p:cNvPr>
          <p:cNvPicPr>
            <a:picLocks noChangeAspect="1"/>
          </p:cNvPicPr>
          <p:nvPr/>
        </p:nvPicPr>
        <p:blipFill>
          <a:blip r:embed="rId4"/>
          <a:stretch>
            <a:fillRect/>
          </a:stretch>
        </p:blipFill>
        <p:spPr>
          <a:xfrm>
            <a:off x="3731941" y="1565475"/>
            <a:ext cx="2869581" cy="3429000"/>
          </a:xfrm>
          <a:prstGeom prst="rect">
            <a:avLst/>
          </a:prstGeom>
        </p:spPr>
      </p:pic>
      <p:pic>
        <p:nvPicPr>
          <p:cNvPr id="10" name="Рисунок 9" descr="Изображение выглядит как сустав, искусство&#10;&#10;Автоматически созданное описание">
            <a:extLst>
              <a:ext uri="{FF2B5EF4-FFF2-40B4-BE49-F238E27FC236}">
                <a16:creationId xmlns:a16="http://schemas.microsoft.com/office/drawing/2014/main" id="{10CB698A-3AAE-4049-66B0-DD29B37ED550}"/>
              </a:ext>
            </a:extLst>
          </p:cNvPr>
          <p:cNvPicPr>
            <a:picLocks noChangeAspect="1"/>
          </p:cNvPicPr>
          <p:nvPr/>
        </p:nvPicPr>
        <p:blipFill>
          <a:blip r:embed="rId5"/>
          <a:stretch>
            <a:fillRect/>
          </a:stretch>
        </p:blipFill>
        <p:spPr>
          <a:xfrm>
            <a:off x="6601522" y="1700303"/>
            <a:ext cx="2594518" cy="3059314"/>
          </a:xfrm>
          <a:prstGeom prst="rect">
            <a:avLst/>
          </a:prstGeom>
        </p:spPr>
      </p:pic>
    </p:spTree>
    <p:extLst>
      <p:ext uri="{BB962C8B-B14F-4D97-AF65-F5344CB8AC3E}">
        <p14:creationId xmlns:p14="http://schemas.microsoft.com/office/powerpoint/2010/main" val="314388862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96644" y="2281368"/>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высокоинтенсивная тренировка брюшного пресса, которая прорабатывает ваши основные мышцы. Помимо того, что он полезен для подтяжки и укрепления мышц, он может улучшить вашу осанку и равновесие, уменьшить жировые отложения и помочь ускорить ваш метаболизм. </a:t>
            </a:r>
          </a:p>
          <a:p>
            <a:pPr marL="0" lvl="0" indent="0" algn="ctr" rtl="0">
              <a:spcBef>
                <a:spcPts val="0"/>
              </a:spcBef>
              <a:spcAft>
                <a:spcPts val="0"/>
              </a:spcAft>
              <a:buClr>
                <a:schemeClr val="dk1"/>
              </a:buClr>
              <a:buSzPts val="1100"/>
              <a:buFont typeface="Arial"/>
              <a:buNone/>
            </a:pPr>
            <a:r>
              <a:rPr lang="ru-RU" b="1" dirty="0"/>
              <a:t>Это также эффективное упражнение, которое повышает стабильность в области туловища, позвоночника и бедер.</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13</a:t>
            </a:r>
          </a:p>
        </p:txBody>
      </p:sp>
      <p:pic>
        <p:nvPicPr>
          <p:cNvPr id="4" name="Рисунок 3" descr="Изображение выглядит как зарисовка&#10;&#10;Автоматически созданное описание">
            <a:extLst>
              <a:ext uri="{FF2B5EF4-FFF2-40B4-BE49-F238E27FC236}">
                <a16:creationId xmlns:a16="http://schemas.microsoft.com/office/drawing/2014/main" id="{FC8DA616-646B-1840-15CA-84B218ADA8C5}"/>
              </a:ext>
            </a:extLst>
          </p:cNvPr>
          <p:cNvPicPr>
            <a:picLocks noChangeAspect="1"/>
          </p:cNvPicPr>
          <p:nvPr/>
        </p:nvPicPr>
        <p:blipFill>
          <a:blip r:embed="rId4"/>
          <a:stretch>
            <a:fillRect/>
          </a:stretch>
        </p:blipFill>
        <p:spPr>
          <a:xfrm>
            <a:off x="3697561" y="1565475"/>
            <a:ext cx="3082380" cy="3429000"/>
          </a:xfrm>
          <a:prstGeom prst="rect">
            <a:avLst/>
          </a:prstGeom>
        </p:spPr>
      </p:pic>
      <p:pic>
        <p:nvPicPr>
          <p:cNvPr id="6" name="Рисунок 5" descr="Изображение выглядит как сустав&#10;&#10;Автоматически созданное описание">
            <a:extLst>
              <a:ext uri="{FF2B5EF4-FFF2-40B4-BE49-F238E27FC236}">
                <a16:creationId xmlns:a16="http://schemas.microsoft.com/office/drawing/2014/main" id="{4D32B28E-9B36-FC69-E4FF-51E05D35EBB6}"/>
              </a:ext>
            </a:extLst>
          </p:cNvPr>
          <p:cNvPicPr>
            <a:picLocks noChangeAspect="1"/>
          </p:cNvPicPr>
          <p:nvPr/>
        </p:nvPicPr>
        <p:blipFill>
          <a:blip r:embed="rId5"/>
          <a:stretch>
            <a:fillRect/>
          </a:stretch>
        </p:blipFill>
        <p:spPr>
          <a:xfrm>
            <a:off x="6750203" y="1629282"/>
            <a:ext cx="2393797" cy="3143071"/>
          </a:xfrm>
          <a:prstGeom prst="rect">
            <a:avLst/>
          </a:prstGeom>
        </p:spPr>
      </p:pic>
    </p:spTree>
    <p:extLst>
      <p:ext uri="{BB962C8B-B14F-4D97-AF65-F5344CB8AC3E}">
        <p14:creationId xmlns:p14="http://schemas.microsoft.com/office/powerpoint/2010/main" val="3501224888"/>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2281368"/>
            <a:ext cx="3635297" cy="19972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Укрепляет основные мышцы: упражнение  активизирует все основные мышцы, включая поперечную мышцу живота, прямую мышцу живота и косые мышцы. Упражнение поможет вам стабилизировать центр тела, подколенные сухожилия, спину, живот, а также ягодицы. </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14</a:t>
            </a:r>
          </a:p>
        </p:txBody>
      </p:sp>
      <p:pic>
        <p:nvPicPr>
          <p:cNvPr id="5" name="Рисунок 4" descr="Изображение выглядит как зарисовка, рисунок, искусство, обувь">
            <a:extLst>
              <a:ext uri="{FF2B5EF4-FFF2-40B4-BE49-F238E27FC236}">
                <a16:creationId xmlns:a16="http://schemas.microsoft.com/office/drawing/2014/main" id="{610FB066-1929-6A0B-D5B9-9F6B832D291E}"/>
              </a:ext>
            </a:extLst>
          </p:cNvPr>
          <p:cNvPicPr>
            <a:picLocks noChangeAspect="1"/>
          </p:cNvPicPr>
          <p:nvPr/>
        </p:nvPicPr>
        <p:blipFill>
          <a:blip r:embed="rId4"/>
          <a:stretch>
            <a:fillRect/>
          </a:stretch>
        </p:blipFill>
        <p:spPr>
          <a:xfrm>
            <a:off x="3635297" y="1622968"/>
            <a:ext cx="3033132" cy="3429000"/>
          </a:xfrm>
          <a:prstGeom prst="rect">
            <a:avLst/>
          </a:prstGeom>
        </p:spPr>
      </p:pic>
      <p:pic>
        <p:nvPicPr>
          <p:cNvPr id="8" name="Рисунок 7" descr="Изображение выглядит как сустав, искусство&#10;&#10;Автоматически созданное описание">
            <a:extLst>
              <a:ext uri="{FF2B5EF4-FFF2-40B4-BE49-F238E27FC236}">
                <a16:creationId xmlns:a16="http://schemas.microsoft.com/office/drawing/2014/main" id="{8F19D4A6-1D46-C009-283D-5C7B1A0D5ACC}"/>
              </a:ext>
            </a:extLst>
          </p:cNvPr>
          <p:cNvPicPr>
            <a:picLocks noChangeAspect="1"/>
          </p:cNvPicPr>
          <p:nvPr/>
        </p:nvPicPr>
        <p:blipFill>
          <a:blip r:embed="rId5"/>
          <a:stretch>
            <a:fillRect/>
          </a:stretch>
        </p:blipFill>
        <p:spPr>
          <a:xfrm>
            <a:off x="6668428" y="1824244"/>
            <a:ext cx="2475572" cy="3026448"/>
          </a:xfrm>
          <a:prstGeom prst="rect">
            <a:avLst/>
          </a:prstGeom>
        </p:spPr>
      </p:pic>
    </p:spTree>
    <p:extLst>
      <p:ext uri="{BB962C8B-B14F-4D97-AF65-F5344CB8AC3E}">
        <p14:creationId xmlns:p14="http://schemas.microsoft.com/office/powerpoint/2010/main" val="252306595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 name="Google Shape;1093;p44">
            <a:extLst>
              <a:ext uri="{FF2B5EF4-FFF2-40B4-BE49-F238E27FC236}">
                <a16:creationId xmlns:a16="http://schemas.microsoft.com/office/drawing/2014/main" id="{35FE96C0-5729-F35B-39A4-C5580EA80836}"/>
              </a:ext>
            </a:extLst>
          </p:cNvPr>
          <p:cNvSpPr/>
          <p:nvPr/>
        </p:nvSpPr>
        <p:spPr>
          <a:xfrm>
            <a:off x="-298426" y="2593358"/>
            <a:ext cx="9389475" cy="2407025"/>
          </a:xfrm>
          <a:custGeom>
            <a:avLst/>
            <a:gdLst/>
            <a:ahLst/>
            <a:cxnLst/>
            <a:rect l="l" t="t" r="r" b="b"/>
            <a:pathLst>
              <a:path w="375579" h="96281" extrusionOk="0">
                <a:moveTo>
                  <a:pt x="0" y="82297"/>
                </a:moveTo>
                <a:cubicBezTo>
                  <a:pt x="3682" y="84196"/>
                  <a:pt x="7537" y="102837"/>
                  <a:pt x="22093" y="93689"/>
                </a:cubicBezTo>
                <a:cubicBezTo>
                  <a:pt x="36649" y="84541"/>
                  <a:pt x="61216" y="28273"/>
                  <a:pt x="87336" y="27410"/>
                </a:cubicBezTo>
                <a:cubicBezTo>
                  <a:pt x="113456" y="26547"/>
                  <a:pt x="144351" y="92884"/>
                  <a:pt x="178814" y="88511"/>
                </a:cubicBezTo>
                <a:cubicBezTo>
                  <a:pt x="213277" y="84139"/>
                  <a:pt x="261318" y="9460"/>
                  <a:pt x="294112" y="1175"/>
                </a:cubicBezTo>
                <a:cubicBezTo>
                  <a:pt x="326906" y="-7110"/>
                  <a:pt x="362001" y="32531"/>
                  <a:pt x="375579" y="38802"/>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54" name="Google Shape;254;p30"/>
          <p:cNvGrpSpPr/>
          <p:nvPr/>
        </p:nvGrpSpPr>
        <p:grpSpPr>
          <a:xfrm rot="2441596">
            <a:off x="8900783" y="2647266"/>
            <a:ext cx="542354" cy="542354"/>
            <a:chOff x="-287090" y="2362518"/>
            <a:chExt cx="542361" cy="542361"/>
          </a:xfrm>
        </p:grpSpPr>
        <p:sp>
          <p:nvSpPr>
            <p:cNvPr id="255" name="Google Shape;255;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0"/>
          <p:cNvGrpSpPr/>
          <p:nvPr/>
        </p:nvGrpSpPr>
        <p:grpSpPr>
          <a:xfrm rot="6833177">
            <a:off x="7878222" y="4535824"/>
            <a:ext cx="542331" cy="542331"/>
            <a:chOff x="-287090" y="2362518"/>
            <a:chExt cx="542361" cy="542361"/>
          </a:xfrm>
        </p:grpSpPr>
        <p:sp>
          <p:nvSpPr>
            <p:cNvPr id="262" name="Google Shape;262;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0"/>
          <p:cNvGrpSpPr/>
          <p:nvPr/>
        </p:nvGrpSpPr>
        <p:grpSpPr>
          <a:xfrm>
            <a:off x="5122935" y="4406806"/>
            <a:ext cx="542361" cy="542361"/>
            <a:chOff x="-287090" y="2362518"/>
            <a:chExt cx="542361" cy="542361"/>
          </a:xfrm>
        </p:grpSpPr>
        <p:sp>
          <p:nvSpPr>
            <p:cNvPr id="269" name="Google Shape;269;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0"/>
          <p:cNvGrpSpPr/>
          <p:nvPr/>
        </p:nvGrpSpPr>
        <p:grpSpPr>
          <a:xfrm rot="2905042">
            <a:off x="1052634" y="4185665"/>
            <a:ext cx="542362" cy="542362"/>
            <a:chOff x="-287090" y="2362518"/>
            <a:chExt cx="542361" cy="542361"/>
          </a:xfrm>
        </p:grpSpPr>
        <p:sp>
          <p:nvSpPr>
            <p:cNvPr id="276" name="Google Shape;276;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30"/>
          <p:cNvGrpSpPr/>
          <p:nvPr/>
        </p:nvGrpSpPr>
        <p:grpSpPr>
          <a:xfrm rot="3239925">
            <a:off x="5471212" y="3233103"/>
            <a:ext cx="1006391" cy="1006439"/>
            <a:chOff x="1880684" y="3301028"/>
            <a:chExt cx="1006396" cy="1006445"/>
          </a:xfrm>
        </p:grpSpPr>
        <p:sp>
          <p:nvSpPr>
            <p:cNvPr id="283" name="Google Shape;28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0"/>
          <p:cNvGrpSpPr/>
          <p:nvPr/>
        </p:nvGrpSpPr>
        <p:grpSpPr>
          <a:xfrm rot="-1237668">
            <a:off x="-315967" y="4363147"/>
            <a:ext cx="1006409" cy="1006457"/>
            <a:chOff x="1880684" y="3301028"/>
            <a:chExt cx="1006396" cy="1006445"/>
          </a:xfrm>
        </p:grpSpPr>
        <p:sp>
          <p:nvSpPr>
            <p:cNvPr id="289" name="Google Shape;289;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0"/>
          <p:cNvGrpSpPr/>
          <p:nvPr/>
        </p:nvGrpSpPr>
        <p:grpSpPr>
          <a:xfrm rot="-1452724">
            <a:off x="8177209" y="3319118"/>
            <a:ext cx="834369" cy="834369"/>
            <a:chOff x="285991" y="3056457"/>
            <a:chExt cx="834400" cy="834400"/>
          </a:xfrm>
        </p:grpSpPr>
        <p:sp>
          <p:nvSpPr>
            <p:cNvPr id="295" name="Google Shape;29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0"/>
          <p:cNvGrpSpPr/>
          <p:nvPr/>
        </p:nvGrpSpPr>
        <p:grpSpPr>
          <a:xfrm rot="-3579022">
            <a:off x="3908102" y="3589834"/>
            <a:ext cx="834440" cy="834440"/>
            <a:chOff x="285991" y="3056457"/>
            <a:chExt cx="834400" cy="834400"/>
          </a:xfrm>
        </p:grpSpPr>
        <p:sp>
          <p:nvSpPr>
            <p:cNvPr id="300" name="Google Shape;300;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0"/>
          <p:cNvGrpSpPr/>
          <p:nvPr/>
        </p:nvGrpSpPr>
        <p:grpSpPr>
          <a:xfrm rot="-2700000">
            <a:off x="6946952" y="3833317"/>
            <a:ext cx="741523" cy="741010"/>
            <a:chOff x="2887065" y="4307473"/>
            <a:chExt cx="741530" cy="741017"/>
          </a:xfrm>
        </p:grpSpPr>
        <p:sp>
          <p:nvSpPr>
            <p:cNvPr id="305" name="Google Shape;305;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30"/>
          <p:cNvSpPr txBox="1">
            <a:spLocks noGrp="1"/>
          </p:cNvSpPr>
          <p:nvPr>
            <p:ph type="title"/>
          </p:nvPr>
        </p:nvSpPr>
        <p:spPr>
          <a:xfrm>
            <a:off x="489107" y="290974"/>
            <a:ext cx="7704000" cy="572700"/>
          </a:xfrm>
          <a:prstGeom prst="rect">
            <a:avLst/>
          </a:prstGeom>
        </p:spPr>
        <p:txBody>
          <a:bodyPr spcFirstLastPara="1" wrap="square" lIns="91425" tIns="91425" rIns="91425" bIns="91425" anchor="t" anchorCtr="0">
            <a:noAutofit/>
          </a:bodyPr>
          <a:lstStyle/>
          <a:p>
            <a:r>
              <a:rPr lang="en" sz="8000" dirty="0">
                <a:solidFill>
                  <a:schemeClr val="bg2"/>
                </a:solidFill>
              </a:rPr>
              <a:t>01</a:t>
            </a:r>
            <a:br>
              <a:rPr lang="en" dirty="0"/>
            </a:br>
            <a:endParaRPr dirty="0"/>
          </a:p>
        </p:txBody>
      </p:sp>
      <p:sp>
        <p:nvSpPr>
          <p:cNvPr id="311" name="Google Shape;311;p30"/>
          <p:cNvSpPr txBox="1">
            <a:spLocks noGrp="1"/>
          </p:cNvSpPr>
          <p:nvPr>
            <p:ph type="subTitle" idx="1"/>
          </p:nvPr>
        </p:nvSpPr>
        <p:spPr>
          <a:xfrm>
            <a:off x="1903425" y="1773450"/>
            <a:ext cx="5354400" cy="15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Введение</a:t>
            </a:r>
          </a:p>
          <a:p>
            <a:pPr marL="0" indent="0"/>
            <a:r>
              <a:rPr lang="ru-RU" sz="2000" b="1" i="0" dirty="0">
                <a:effectLst/>
                <a:latin typeface="Roboto Condensed" panose="02000000000000000000" pitchFamily="2" charset="0"/>
                <a:ea typeface="Roboto Condensed" panose="02000000000000000000" pitchFamily="2" charset="0"/>
                <a:cs typeface="Roboto Condensed" panose="02000000000000000000" pitchFamily="2" charset="0"/>
              </a:rPr>
              <a:t>Пресс – для чего и зачем?</a:t>
            </a:r>
          </a:p>
          <a:p>
            <a:pPr marL="0" lvl="0" indent="0" algn="ctr" rtl="0">
              <a:spcBef>
                <a:spcPts val="0"/>
              </a:spcBef>
              <a:spcAft>
                <a:spcPts val="0"/>
              </a:spcAft>
              <a:buNone/>
            </a:pPr>
            <a:endParaRPr dirty="0"/>
          </a:p>
        </p:txBody>
      </p:sp>
      <p:grpSp>
        <p:nvGrpSpPr>
          <p:cNvPr id="312" name="Google Shape;312;p30"/>
          <p:cNvGrpSpPr/>
          <p:nvPr/>
        </p:nvGrpSpPr>
        <p:grpSpPr>
          <a:xfrm>
            <a:off x="1880684" y="3301028"/>
            <a:ext cx="1006396" cy="1006445"/>
            <a:chOff x="1880684" y="3301028"/>
            <a:chExt cx="1006396" cy="1006445"/>
          </a:xfrm>
        </p:grpSpPr>
        <p:sp>
          <p:nvSpPr>
            <p:cNvPr id="313" name="Google Shape;31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0"/>
          <p:cNvGrpSpPr/>
          <p:nvPr/>
        </p:nvGrpSpPr>
        <p:grpSpPr>
          <a:xfrm>
            <a:off x="2887065" y="4307473"/>
            <a:ext cx="741530" cy="741017"/>
            <a:chOff x="2887065" y="4307473"/>
            <a:chExt cx="741530" cy="741017"/>
          </a:xfrm>
        </p:grpSpPr>
        <p:sp>
          <p:nvSpPr>
            <p:cNvPr id="319" name="Google Shape;319;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30"/>
          <p:cNvGrpSpPr/>
          <p:nvPr/>
        </p:nvGrpSpPr>
        <p:grpSpPr>
          <a:xfrm>
            <a:off x="285991" y="3056457"/>
            <a:ext cx="834400" cy="834400"/>
            <a:chOff x="285991" y="3056457"/>
            <a:chExt cx="834400" cy="834400"/>
          </a:xfrm>
        </p:grpSpPr>
        <p:sp>
          <p:nvSpPr>
            <p:cNvPr id="325" name="Google Shape;32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0"/>
          <p:cNvGrpSpPr/>
          <p:nvPr/>
        </p:nvGrpSpPr>
        <p:grpSpPr>
          <a:xfrm>
            <a:off x="-287090" y="2362518"/>
            <a:ext cx="542361" cy="542361"/>
            <a:chOff x="-287090" y="2362518"/>
            <a:chExt cx="542361" cy="542361"/>
          </a:xfrm>
        </p:grpSpPr>
        <p:sp>
          <p:nvSpPr>
            <p:cNvPr id="330" name="Google Shape;330;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0"/>
          <p:cNvSpPr/>
          <p:nvPr/>
        </p:nvSpPr>
        <p:spPr>
          <a:xfrm rot="-1927091">
            <a:off x="580401" y="5132523"/>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1836234"/>
            <a:ext cx="3635297" cy="244234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Являясь многофункциональным упражнением, подъем ног на планке воздействует не только на мышцы брюшного пресса, но и на позвоночник и бедра. Подтяжка ног планкой укрепляет и подтягивает все ваше тело, улучшает осанку и равновесие, уменьшает жировые отложения и может помочь ускорить ваш метаболизм.</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16</a:t>
            </a:r>
          </a:p>
        </p:txBody>
      </p:sp>
      <p:pic>
        <p:nvPicPr>
          <p:cNvPr id="5" name="Рисунок 4" descr="Изображение выглядит как зарисовка, рисунок, искусство, иллюстрация&#10;&#10;Автоматически созданное описание">
            <a:extLst>
              <a:ext uri="{FF2B5EF4-FFF2-40B4-BE49-F238E27FC236}">
                <a16:creationId xmlns:a16="http://schemas.microsoft.com/office/drawing/2014/main" id="{AC55F81A-987B-185A-AED9-EB737270F3B2}"/>
              </a:ext>
            </a:extLst>
          </p:cNvPr>
          <p:cNvPicPr>
            <a:picLocks noChangeAspect="1"/>
          </p:cNvPicPr>
          <p:nvPr/>
        </p:nvPicPr>
        <p:blipFill>
          <a:blip r:embed="rId4"/>
          <a:stretch>
            <a:fillRect/>
          </a:stretch>
        </p:blipFill>
        <p:spPr>
          <a:xfrm>
            <a:off x="3563744" y="1548626"/>
            <a:ext cx="2970871" cy="3429000"/>
          </a:xfrm>
          <a:prstGeom prst="rect">
            <a:avLst/>
          </a:prstGeom>
        </p:spPr>
      </p:pic>
      <p:pic>
        <p:nvPicPr>
          <p:cNvPr id="8" name="Рисунок 7" descr="Изображение выглядит как сустав&#10;&#10;Автоматически созданное описание">
            <a:extLst>
              <a:ext uri="{FF2B5EF4-FFF2-40B4-BE49-F238E27FC236}">
                <a16:creationId xmlns:a16="http://schemas.microsoft.com/office/drawing/2014/main" id="{4B82BF2F-F39E-DEAD-82B4-FB4A986F8BE0}"/>
              </a:ext>
            </a:extLst>
          </p:cNvPr>
          <p:cNvPicPr>
            <a:picLocks noChangeAspect="1"/>
          </p:cNvPicPr>
          <p:nvPr/>
        </p:nvPicPr>
        <p:blipFill>
          <a:blip r:embed="rId5"/>
          <a:stretch>
            <a:fillRect/>
          </a:stretch>
        </p:blipFill>
        <p:spPr>
          <a:xfrm>
            <a:off x="6534615" y="1728761"/>
            <a:ext cx="2713463" cy="3068729"/>
          </a:xfrm>
          <a:prstGeom prst="rect">
            <a:avLst/>
          </a:prstGeom>
        </p:spPr>
      </p:pic>
    </p:spTree>
    <p:extLst>
      <p:ext uri="{BB962C8B-B14F-4D97-AF65-F5344CB8AC3E}">
        <p14:creationId xmlns:p14="http://schemas.microsoft.com/office/powerpoint/2010/main" val="84235682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1680118"/>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Подъем ног - одно из самых эффективных упражнений для мышц нижней части живота. Хотя это упражнение нацелено на прямую мышцу живота и косые мышцы, оно особенно полезно для сжигания и подтяжки нижней части жира.</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17</a:t>
            </a:r>
          </a:p>
        </p:txBody>
      </p:sp>
      <p:pic>
        <p:nvPicPr>
          <p:cNvPr id="4" name="Рисунок 3" descr="Изображение выглядит как зарисовка, рисунок, искусство&#10;&#10;Автоматически созданное описание">
            <a:extLst>
              <a:ext uri="{FF2B5EF4-FFF2-40B4-BE49-F238E27FC236}">
                <a16:creationId xmlns:a16="http://schemas.microsoft.com/office/drawing/2014/main" id="{7142B806-494E-8EA5-F40E-55F801098C87}"/>
              </a:ext>
            </a:extLst>
          </p:cNvPr>
          <p:cNvPicPr>
            <a:picLocks noChangeAspect="1"/>
          </p:cNvPicPr>
          <p:nvPr/>
        </p:nvPicPr>
        <p:blipFill>
          <a:blip r:embed="rId4"/>
          <a:stretch>
            <a:fillRect/>
          </a:stretch>
        </p:blipFill>
        <p:spPr>
          <a:xfrm>
            <a:off x="3541442" y="1578362"/>
            <a:ext cx="2896530" cy="3429000"/>
          </a:xfrm>
          <a:prstGeom prst="rect">
            <a:avLst/>
          </a:prstGeom>
        </p:spPr>
      </p:pic>
      <p:pic>
        <p:nvPicPr>
          <p:cNvPr id="7" name="Рисунок 6" descr="Изображение выглядит как сустав, искусство&#10;&#10;Автоматически созданное описание">
            <a:extLst>
              <a:ext uri="{FF2B5EF4-FFF2-40B4-BE49-F238E27FC236}">
                <a16:creationId xmlns:a16="http://schemas.microsoft.com/office/drawing/2014/main" id="{CEBF0647-6E20-99DA-CC4F-CA3161B0B4B9}"/>
              </a:ext>
            </a:extLst>
          </p:cNvPr>
          <p:cNvPicPr>
            <a:picLocks noChangeAspect="1"/>
          </p:cNvPicPr>
          <p:nvPr/>
        </p:nvPicPr>
        <p:blipFill>
          <a:blip r:embed="rId5"/>
          <a:stretch>
            <a:fillRect/>
          </a:stretch>
        </p:blipFill>
        <p:spPr>
          <a:xfrm>
            <a:off x="6437972" y="1680118"/>
            <a:ext cx="2693592" cy="3283570"/>
          </a:xfrm>
          <a:prstGeom prst="rect">
            <a:avLst/>
          </a:prstGeom>
        </p:spPr>
      </p:pic>
    </p:spTree>
    <p:extLst>
      <p:ext uri="{BB962C8B-B14F-4D97-AF65-F5344CB8AC3E}">
        <p14:creationId xmlns:p14="http://schemas.microsoft.com/office/powerpoint/2010/main" val="104020203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1680118"/>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упражнение улучшает стабильность и силу вашего тела, а также воздействует на внешние и внутренние косые мышцы, улучшая устойчивость туловища и сгибание в стороны.</a:t>
            </a:r>
          </a:p>
          <a:p>
            <a:pPr marL="0" lvl="0" indent="0" algn="ctr" rtl="0">
              <a:spcBef>
                <a:spcPts val="0"/>
              </a:spcBef>
              <a:spcAft>
                <a:spcPts val="0"/>
              </a:spcAft>
              <a:buClr>
                <a:schemeClr val="dk1"/>
              </a:buClr>
              <a:buSzPts val="1100"/>
              <a:buFont typeface="Arial"/>
              <a:buNone/>
            </a:pPr>
            <a:r>
              <a:rPr lang="ru-RU" b="1" dirty="0"/>
              <a:t>Это упражнение, нацеленное на косые мышцы, чтобы подтянуть и развить брюшной жир.</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18</a:t>
            </a:r>
          </a:p>
        </p:txBody>
      </p:sp>
      <p:pic>
        <p:nvPicPr>
          <p:cNvPr id="5" name="Рисунок 4" descr="Изображение выглядит как зарисовка, искусство, рисунок, Штриховая графика">
            <a:extLst>
              <a:ext uri="{FF2B5EF4-FFF2-40B4-BE49-F238E27FC236}">
                <a16:creationId xmlns:a16="http://schemas.microsoft.com/office/drawing/2014/main" id="{C37FA7C9-E374-4964-C853-7BF9FCDEADEB}"/>
              </a:ext>
            </a:extLst>
          </p:cNvPr>
          <p:cNvPicPr>
            <a:picLocks noChangeAspect="1"/>
          </p:cNvPicPr>
          <p:nvPr/>
        </p:nvPicPr>
        <p:blipFill>
          <a:blip r:embed="rId4"/>
          <a:stretch>
            <a:fillRect/>
          </a:stretch>
        </p:blipFill>
        <p:spPr>
          <a:xfrm>
            <a:off x="3548876" y="1556059"/>
            <a:ext cx="3022909" cy="3429000"/>
          </a:xfrm>
          <a:prstGeom prst="rect">
            <a:avLst/>
          </a:prstGeom>
        </p:spPr>
      </p:pic>
      <p:pic>
        <p:nvPicPr>
          <p:cNvPr id="8" name="Рисунок 7" descr="Изображение выглядит как сустав, искусство&#10;&#10;Автоматически созданное описание">
            <a:extLst>
              <a:ext uri="{FF2B5EF4-FFF2-40B4-BE49-F238E27FC236}">
                <a16:creationId xmlns:a16="http://schemas.microsoft.com/office/drawing/2014/main" id="{BF9E45F7-23C1-8349-E6EC-7483CA302273}"/>
              </a:ext>
            </a:extLst>
          </p:cNvPr>
          <p:cNvPicPr>
            <a:picLocks noChangeAspect="1"/>
          </p:cNvPicPr>
          <p:nvPr/>
        </p:nvPicPr>
        <p:blipFill>
          <a:blip r:embed="rId5"/>
          <a:stretch>
            <a:fillRect/>
          </a:stretch>
        </p:blipFill>
        <p:spPr>
          <a:xfrm>
            <a:off x="6638692" y="1613210"/>
            <a:ext cx="2579649" cy="3201133"/>
          </a:xfrm>
          <a:prstGeom prst="rect">
            <a:avLst/>
          </a:prstGeom>
        </p:spPr>
      </p:pic>
    </p:spTree>
    <p:extLst>
      <p:ext uri="{BB962C8B-B14F-4D97-AF65-F5344CB8AC3E}">
        <p14:creationId xmlns:p14="http://schemas.microsoft.com/office/powerpoint/2010/main" val="581081639"/>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1680118"/>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упражнение укрепляет ваш</a:t>
            </a:r>
            <a:r>
              <a:rPr lang="en-US" b="1" dirty="0"/>
              <a:t> </a:t>
            </a:r>
            <a:r>
              <a:rPr lang="ru-RU" b="1" dirty="0"/>
              <a:t>пресс, косые мышцы живота и позвоночник.</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19</a:t>
            </a:r>
          </a:p>
        </p:txBody>
      </p:sp>
      <p:pic>
        <p:nvPicPr>
          <p:cNvPr id="4" name="Рисунок 3" descr="Изображение выглядит как зарисовка, рисунок, искусство, обувь">
            <a:extLst>
              <a:ext uri="{FF2B5EF4-FFF2-40B4-BE49-F238E27FC236}">
                <a16:creationId xmlns:a16="http://schemas.microsoft.com/office/drawing/2014/main" id="{BE5F1A77-4228-2326-AAFE-31C4021F2283}"/>
              </a:ext>
            </a:extLst>
          </p:cNvPr>
          <p:cNvPicPr>
            <a:picLocks noChangeAspect="1"/>
          </p:cNvPicPr>
          <p:nvPr/>
        </p:nvPicPr>
        <p:blipFill>
          <a:blip r:embed="rId4"/>
          <a:stretch>
            <a:fillRect/>
          </a:stretch>
        </p:blipFill>
        <p:spPr>
          <a:xfrm>
            <a:off x="3541442" y="1563494"/>
            <a:ext cx="3134421" cy="3429000"/>
          </a:xfrm>
          <a:prstGeom prst="rect">
            <a:avLst/>
          </a:prstGeom>
        </p:spPr>
      </p:pic>
      <p:pic>
        <p:nvPicPr>
          <p:cNvPr id="7" name="Рисунок 6" descr="Изображение выглядит как сустав, искусство&#10;&#10;Автоматически созданное описание">
            <a:extLst>
              <a:ext uri="{FF2B5EF4-FFF2-40B4-BE49-F238E27FC236}">
                <a16:creationId xmlns:a16="http://schemas.microsoft.com/office/drawing/2014/main" id="{66F946E5-1B83-3634-EC17-FE4E027FB3B2}"/>
              </a:ext>
            </a:extLst>
          </p:cNvPr>
          <p:cNvPicPr>
            <a:picLocks noChangeAspect="1"/>
          </p:cNvPicPr>
          <p:nvPr/>
        </p:nvPicPr>
        <p:blipFill>
          <a:blip r:embed="rId5"/>
          <a:stretch>
            <a:fillRect/>
          </a:stretch>
        </p:blipFill>
        <p:spPr>
          <a:xfrm>
            <a:off x="6750205" y="1680118"/>
            <a:ext cx="2393795" cy="3143071"/>
          </a:xfrm>
          <a:prstGeom prst="rect">
            <a:avLst/>
          </a:prstGeom>
        </p:spPr>
      </p:pic>
    </p:spTree>
    <p:extLst>
      <p:ext uri="{BB962C8B-B14F-4D97-AF65-F5344CB8AC3E}">
        <p14:creationId xmlns:p14="http://schemas.microsoft.com/office/powerpoint/2010/main" val="3935184504"/>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1680118"/>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Упражнение прорабатывает косые мышцы, пресс и нижнюю часть спины.</a:t>
            </a:r>
          </a:p>
          <a:p>
            <a:pPr marL="0" lvl="0" indent="0" algn="ctr" rtl="0">
              <a:spcBef>
                <a:spcPts val="0"/>
              </a:spcBef>
              <a:spcAft>
                <a:spcPts val="0"/>
              </a:spcAft>
              <a:buClr>
                <a:schemeClr val="dk1"/>
              </a:buClr>
              <a:buSzPts val="1100"/>
              <a:buFont typeface="Arial"/>
              <a:buNone/>
            </a:pPr>
            <a:r>
              <a:rPr lang="ru-RU" b="1" dirty="0"/>
              <a:t>Эти мышцы помогают скручивать или поворачивать верхнюю часть нашего тела. Это упражнение очень полезно для подтяжки и развития брюшного жира.</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20</a:t>
            </a:r>
          </a:p>
        </p:txBody>
      </p:sp>
      <p:pic>
        <p:nvPicPr>
          <p:cNvPr id="6" name="Рисунок 5" descr="Изображение выглядит как зарисовка, рисунок, искусство, иллюстрация">
            <a:extLst>
              <a:ext uri="{FF2B5EF4-FFF2-40B4-BE49-F238E27FC236}">
                <a16:creationId xmlns:a16="http://schemas.microsoft.com/office/drawing/2014/main" id="{37DC7330-A96D-B1F6-5443-345C7CDC12B3}"/>
              </a:ext>
            </a:extLst>
          </p:cNvPr>
          <p:cNvPicPr>
            <a:picLocks noChangeAspect="1"/>
          </p:cNvPicPr>
          <p:nvPr/>
        </p:nvPicPr>
        <p:blipFill>
          <a:blip r:embed="rId4"/>
          <a:stretch>
            <a:fillRect/>
          </a:stretch>
        </p:blipFill>
        <p:spPr>
          <a:xfrm>
            <a:off x="3635297" y="1556059"/>
            <a:ext cx="2817542" cy="3429000"/>
          </a:xfrm>
          <a:prstGeom prst="rect">
            <a:avLst/>
          </a:prstGeom>
        </p:spPr>
      </p:pic>
      <p:pic>
        <p:nvPicPr>
          <p:cNvPr id="9" name="Рисунок 8" descr="Изображение выглядит как сустав, искусство&#10;&#10;Автоматически созданное описание">
            <a:extLst>
              <a:ext uri="{FF2B5EF4-FFF2-40B4-BE49-F238E27FC236}">
                <a16:creationId xmlns:a16="http://schemas.microsoft.com/office/drawing/2014/main" id="{B89FF90F-E856-603B-492A-D4BBC0309962}"/>
              </a:ext>
            </a:extLst>
          </p:cNvPr>
          <p:cNvPicPr>
            <a:picLocks noChangeAspect="1"/>
          </p:cNvPicPr>
          <p:nvPr/>
        </p:nvPicPr>
        <p:blipFill>
          <a:blip r:embed="rId5"/>
          <a:stretch>
            <a:fillRect/>
          </a:stretch>
        </p:blipFill>
        <p:spPr>
          <a:xfrm>
            <a:off x="6452839" y="1556059"/>
            <a:ext cx="2744415" cy="3203557"/>
          </a:xfrm>
          <a:prstGeom prst="rect">
            <a:avLst/>
          </a:prstGeom>
        </p:spPr>
      </p:pic>
    </p:spTree>
    <p:extLst>
      <p:ext uri="{BB962C8B-B14F-4D97-AF65-F5344CB8AC3E}">
        <p14:creationId xmlns:p14="http://schemas.microsoft.com/office/powerpoint/2010/main" val="370130619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0" y="2027370"/>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простое, но эффективное основное упражнение, которое поможет вам развить устойчивость и силу во всем теле. Подъемы ног на боковой планке развивают ваши косые мышцы живота, ноги, бедра и плечи. Это также упражнение для тела, которое способствует увеличению выносливости и силы. Подъем ног на боковой планке задействует более 40 процентов мышц верхней и нижней части спины.</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21</a:t>
            </a:r>
          </a:p>
        </p:txBody>
      </p:sp>
      <p:pic>
        <p:nvPicPr>
          <p:cNvPr id="4" name="Рисунок 3" descr="Изображение выглядит как зарисовка, рисунок, искусство, иллюстрация&#10;&#10;Автоматически созданное описание">
            <a:extLst>
              <a:ext uri="{FF2B5EF4-FFF2-40B4-BE49-F238E27FC236}">
                <a16:creationId xmlns:a16="http://schemas.microsoft.com/office/drawing/2014/main" id="{C2623A74-2EF4-731D-DEE4-36C532F488BB}"/>
              </a:ext>
            </a:extLst>
          </p:cNvPr>
          <p:cNvPicPr>
            <a:picLocks noChangeAspect="1"/>
          </p:cNvPicPr>
          <p:nvPr/>
        </p:nvPicPr>
        <p:blipFill>
          <a:blip r:embed="rId4"/>
          <a:stretch>
            <a:fillRect/>
          </a:stretch>
        </p:blipFill>
        <p:spPr>
          <a:xfrm>
            <a:off x="3635297" y="1612103"/>
            <a:ext cx="2929054" cy="3429000"/>
          </a:xfrm>
          <a:prstGeom prst="rect">
            <a:avLst/>
          </a:prstGeom>
        </p:spPr>
      </p:pic>
      <p:pic>
        <p:nvPicPr>
          <p:cNvPr id="7" name="Рисунок 6" descr="Изображение выглядит как сустав, искусство&#10;&#10;Автоматически созданное описание">
            <a:extLst>
              <a:ext uri="{FF2B5EF4-FFF2-40B4-BE49-F238E27FC236}">
                <a16:creationId xmlns:a16="http://schemas.microsoft.com/office/drawing/2014/main" id="{02F7069F-DD2C-DF13-2D8E-8D374F3A8CBB}"/>
              </a:ext>
            </a:extLst>
          </p:cNvPr>
          <p:cNvPicPr>
            <a:picLocks noChangeAspect="1"/>
          </p:cNvPicPr>
          <p:nvPr/>
        </p:nvPicPr>
        <p:blipFill>
          <a:blip r:embed="rId5"/>
          <a:stretch>
            <a:fillRect/>
          </a:stretch>
        </p:blipFill>
        <p:spPr>
          <a:xfrm>
            <a:off x="6564351" y="1679010"/>
            <a:ext cx="2684942" cy="3147514"/>
          </a:xfrm>
          <a:prstGeom prst="rect">
            <a:avLst/>
          </a:prstGeom>
        </p:spPr>
      </p:pic>
    </p:spTree>
    <p:extLst>
      <p:ext uri="{BB962C8B-B14F-4D97-AF65-F5344CB8AC3E}">
        <p14:creationId xmlns:p14="http://schemas.microsoft.com/office/powerpoint/2010/main" val="4002548719"/>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26380" y="2012502"/>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отличное упражнение, которое укрепляет ваш позвоночник, нижнюю часть спины, ягодичные мышцы и подколенные сухожилия.</a:t>
            </a:r>
          </a:p>
          <a:p>
            <a:pPr marL="0" lvl="0" indent="0" algn="ctr" rtl="0">
              <a:spcBef>
                <a:spcPts val="0"/>
              </a:spcBef>
              <a:spcAft>
                <a:spcPts val="0"/>
              </a:spcAft>
              <a:buClr>
                <a:schemeClr val="dk1"/>
              </a:buClr>
              <a:buSzPts val="1100"/>
              <a:buFont typeface="Arial"/>
              <a:buNone/>
            </a:pPr>
            <a:r>
              <a:rPr lang="ru-RU" b="1" dirty="0"/>
              <a:t>Улучшает вашу осанку, растягивая мышцы спины и уменьшая напряжение между нижней частью спины и основными областями тела. Это также укрепляет нижнюю часть спины, облегчая пребывание в вертикальном положении в течение всего дня.</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24</a:t>
            </a:r>
          </a:p>
        </p:txBody>
      </p:sp>
      <p:pic>
        <p:nvPicPr>
          <p:cNvPr id="4" name="Рисунок 3" descr="Изображение выглядит как зарисовка, рисунок, искусство">
            <a:extLst>
              <a:ext uri="{FF2B5EF4-FFF2-40B4-BE49-F238E27FC236}">
                <a16:creationId xmlns:a16="http://schemas.microsoft.com/office/drawing/2014/main" id="{58798A08-026A-B960-8780-0A626B035597}"/>
              </a:ext>
            </a:extLst>
          </p:cNvPr>
          <p:cNvPicPr>
            <a:picLocks noChangeAspect="1"/>
          </p:cNvPicPr>
          <p:nvPr/>
        </p:nvPicPr>
        <p:blipFill>
          <a:blip r:embed="rId4"/>
          <a:stretch>
            <a:fillRect/>
          </a:stretch>
        </p:blipFill>
        <p:spPr>
          <a:xfrm>
            <a:off x="3853676" y="1597235"/>
            <a:ext cx="3030344" cy="3429000"/>
          </a:xfrm>
          <a:prstGeom prst="rect">
            <a:avLst/>
          </a:prstGeom>
        </p:spPr>
      </p:pic>
      <p:pic>
        <p:nvPicPr>
          <p:cNvPr id="6" name="Рисунок 5" descr="Изображение выглядит как сустав, скелет, искусство">
            <a:extLst>
              <a:ext uri="{FF2B5EF4-FFF2-40B4-BE49-F238E27FC236}">
                <a16:creationId xmlns:a16="http://schemas.microsoft.com/office/drawing/2014/main" id="{7CC7CDE8-1412-1A70-E835-073E2EBC2CB1}"/>
              </a:ext>
            </a:extLst>
          </p:cNvPr>
          <p:cNvPicPr>
            <a:picLocks noChangeAspect="1"/>
          </p:cNvPicPr>
          <p:nvPr/>
        </p:nvPicPr>
        <p:blipFill>
          <a:blip r:embed="rId5"/>
          <a:stretch>
            <a:fillRect/>
          </a:stretch>
        </p:blipFill>
        <p:spPr>
          <a:xfrm>
            <a:off x="6949713" y="1703582"/>
            <a:ext cx="2194287" cy="3216306"/>
          </a:xfrm>
          <a:prstGeom prst="rect">
            <a:avLst/>
          </a:prstGeom>
        </p:spPr>
      </p:pic>
    </p:spTree>
    <p:extLst>
      <p:ext uri="{BB962C8B-B14F-4D97-AF65-F5344CB8AC3E}">
        <p14:creationId xmlns:p14="http://schemas.microsoft.com/office/powerpoint/2010/main" val="1562975680"/>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04078" y="2012502"/>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Это продвинутое упражнение брюшного пресса. С помощью этого упражнения вы можете обеспечить большую интенсивность работы мышц нижней части живота и косых мышц. Являясь многофункциональным упражнением, обратная планка воздействует не только на мышцы брюшного пресса, но и на позвоночник и бедра.</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25</a:t>
            </a:r>
          </a:p>
        </p:txBody>
      </p:sp>
      <p:pic>
        <p:nvPicPr>
          <p:cNvPr id="5" name="Рисунок 4" descr="Изображение выглядит как зарисовка, рисунок, искусство, иллюстрация">
            <a:extLst>
              <a:ext uri="{FF2B5EF4-FFF2-40B4-BE49-F238E27FC236}">
                <a16:creationId xmlns:a16="http://schemas.microsoft.com/office/drawing/2014/main" id="{7808AAE1-30F5-8546-88D7-432F959FD2D1}"/>
              </a:ext>
            </a:extLst>
          </p:cNvPr>
          <p:cNvPicPr>
            <a:picLocks noChangeAspect="1"/>
          </p:cNvPicPr>
          <p:nvPr/>
        </p:nvPicPr>
        <p:blipFill>
          <a:blip r:embed="rId4"/>
          <a:stretch>
            <a:fillRect/>
          </a:stretch>
        </p:blipFill>
        <p:spPr>
          <a:xfrm>
            <a:off x="3739375" y="1597235"/>
            <a:ext cx="2929054" cy="3429000"/>
          </a:xfrm>
          <a:prstGeom prst="rect">
            <a:avLst/>
          </a:prstGeom>
        </p:spPr>
      </p:pic>
      <p:pic>
        <p:nvPicPr>
          <p:cNvPr id="8" name="Рисунок 7" descr="Изображение выглядит как сустав&#10;&#10;Автоматически созданное описание">
            <a:extLst>
              <a:ext uri="{FF2B5EF4-FFF2-40B4-BE49-F238E27FC236}">
                <a16:creationId xmlns:a16="http://schemas.microsoft.com/office/drawing/2014/main" id="{F372E11C-006F-8234-507E-7EEA11235E54}"/>
              </a:ext>
            </a:extLst>
          </p:cNvPr>
          <p:cNvPicPr>
            <a:picLocks noChangeAspect="1"/>
          </p:cNvPicPr>
          <p:nvPr/>
        </p:nvPicPr>
        <p:blipFill>
          <a:blip r:embed="rId5"/>
          <a:stretch>
            <a:fillRect/>
          </a:stretch>
        </p:blipFill>
        <p:spPr>
          <a:xfrm>
            <a:off x="6668429" y="1742755"/>
            <a:ext cx="2432181" cy="3137960"/>
          </a:xfrm>
          <a:prstGeom prst="rect">
            <a:avLst/>
          </a:prstGeom>
        </p:spPr>
      </p:pic>
    </p:spTree>
    <p:extLst>
      <p:ext uri="{BB962C8B-B14F-4D97-AF65-F5344CB8AC3E}">
        <p14:creationId xmlns:p14="http://schemas.microsoft.com/office/powerpoint/2010/main" val="3039134646"/>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04078" y="2012502"/>
            <a:ext cx="3635297"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Боковая планка - это эффективная тренировка для укрепления мышц спины. Это может помочь вам укрепить и развить мышцы как верхней, так и нижней части тела. Являясь многофункциональным упражнением</a:t>
            </a:r>
            <a:r>
              <a:rPr lang="en-US" b="1" dirty="0"/>
              <a:t>, </a:t>
            </a:r>
            <a:r>
              <a:rPr lang="ru-RU" b="1" dirty="0"/>
              <a:t>нацелено не только на мышцы брюшного пресса, но и на позвоночник и ягодицы. Планка укрепляет и подтягивает все ваше тело, улучшает осанку и равновесие, уменьшает жировые отложения.</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26</a:t>
            </a:r>
          </a:p>
        </p:txBody>
      </p:sp>
      <p:pic>
        <p:nvPicPr>
          <p:cNvPr id="4" name="Рисунок 3" descr="Изображение выглядит как зарисовка, рисунок, искусство, иллюстрация">
            <a:extLst>
              <a:ext uri="{FF2B5EF4-FFF2-40B4-BE49-F238E27FC236}">
                <a16:creationId xmlns:a16="http://schemas.microsoft.com/office/drawing/2014/main" id="{ED1FD6E8-705A-A447-4493-9B1EAF1B05FA}"/>
              </a:ext>
            </a:extLst>
          </p:cNvPr>
          <p:cNvPicPr>
            <a:picLocks noChangeAspect="1"/>
          </p:cNvPicPr>
          <p:nvPr/>
        </p:nvPicPr>
        <p:blipFill>
          <a:blip r:embed="rId4"/>
          <a:stretch>
            <a:fillRect/>
          </a:stretch>
        </p:blipFill>
        <p:spPr>
          <a:xfrm>
            <a:off x="3638300" y="1597449"/>
            <a:ext cx="3037563" cy="3428571"/>
          </a:xfrm>
          <a:prstGeom prst="rect">
            <a:avLst/>
          </a:prstGeom>
        </p:spPr>
      </p:pic>
      <p:pic>
        <p:nvPicPr>
          <p:cNvPr id="7" name="Рисунок 6" descr="Изображение выглядит как сустав, искусство&#10;&#10;Автоматически созданное описание">
            <a:extLst>
              <a:ext uri="{FF2B5EF4-FFF2-40B4-BE49-F238E27FC236}">
                <a16:creationId xmlns:a16="http://schemas.microsoft.com/office/drawing/2014/main" id="{646EDF1F-9B13-9950-AB25-718EAAB4C462}"/>
              </a:ext>
            </a:extLst>
          </p:cNvPr>
          <p:cNvPicPr>
            <a:picLocks noChangeAspect="1"/>
          </p:cNvPicPr>
          <p:nvPr/>
        </p:nvPicPr>
        <p:blipFill>
          <a:blip r:embed="rId5"/>
          <a:stretch>
            <a:fillRect/>
          </a:stretch>
        </p:blipFill>
        <p:spPr>
          <a:xfrm>
            <a:off x="6512314" y="1597449"/>
            <a:ext cx="2780021" cy="3353031"/>
          </a:xfrm>
          <a:prstGeom prst="rect">
            <a:avLst/>
          </a:prstGeom>
        </p:spPr>
      </p:pic>
    </p:spTree>
    <p:extLst>
      <p:ext uri="{BB962C8B-B14F-4D97-AF65-F5344CB8AC3E}">
        <p14:creationId xmlns:p14="http://schemas.microsoft.com/office/powerpoint/2010/main" val="2550365729"/>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04079" y="2012502"/>
            <a:ext cx="3560956"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Динамическое упражнение на гибкость, которое вы можете выполнять перед началом тренировок. Это может помочь вам увеличить гибкость и диапазон движений, включая мышцы спины, плеч, рук, ног и брюшного пресса</a:t>
            </a:r>
            <a:r>
              <a:rPr lang="en-US" b="1" dirty="0"/>
              <a:t>.</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a:t>
            </a:r>
            <a:r>
              <a:rPr lang="en-US"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7</a:t>
            </a:r>
            <a:endPar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5" name="Рисунок 4" descr="Изображение выглядит как рисунок, зарисовка, мускул, сустав">
            <a:extLst>
              <a:ext uri="{FF2B5EF4-FFF2-40B4-BE49-F238E27FC236}">
                <a16:creationId xmlns:a16="http://schemas.microsoft.com/office/drawing/2014/main" id="{76B906E9-FBE1-48AE-0EEC-88F09817EDF8}"/>
              </a:ext>
            </a:extLst>
          </p:cNvPr>
          <p:cNvPicPr>
            <a:picLocks noChangeAspect="1"/>
          </p:cNvPicPr>
          <p:nvPr/>
        </p:nvPicPr>
        <p:blipFill>
          <a:blip r:embed="rId4"/>
          <a:stretch>
            <a:fillRect/>
          </a:stretch>
        </p:blipFill>
        <p:spPr>
          <a:xfrm>
            <a:off x="3526574" y="1597235"/>
            <a:ext cx="2993172" cy="3429000"/>
          </a:xfrm>
          <a:prstGeom prst="rect">
            <a:avLst/>
          </a:prstGeom>
        </p:spPr>
      </p:pic>
      <p:pic>
        <p:nvPicPr>
          <p:cNvPr id="8" name="Рисунок 7" descr="Изображение выглядит как сустав&#10;&#10;Автоматически созданное описание">
            <a:extLst>
              <a:ext uri="{FF2B5EF4-FFF2-40B4-BE49-F238E27FC236}">
                <a16:creationId xmlns:a16="http://schemas.microsoft.com/office/drawing/2014/main" id="{73D85BB9-36B2-C396-54A2-2B147CC0BDBE}"/>
              </a:ext>
            </a:extLst>
          </p:cNvPr>
          <p:cNvPicPr>
            <a:picLocks noChangeAspect="1"/>
          </p:cNvPicPr>
          <p:nvPr/>
        </p:nvPicPr>
        <p:blipFill>
          <a:blip r:embed="rId5"/>
          <a:stretch>
            <a:fillRect/>
          </a:stretch>
        </p:blipFill>
        <p:spPr>
          <a:xfrm>
            <a:off x="6535544" y="1597235"/>
            <a:ext cx="2520175" cy="3429000"/>
          </a:xfrm>
          <a:prstGeom prst="rect">
            <a:avLst/>
          </a:prstGeom>
        </p:spPr>
      </p:pic>
    </p:spTree>
    <p:extLst>
      <p:ext uri="{BB962C8B-B14F-4D97-AF65-F5344CB8AC3E}">
        <p14:creationId xmlns:p14="http://schemas.microsoft.com/office/powerpoint/2010/main" val="416237480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1028" name="Picture 4" descr="Free photo young lady doing stretching exercises">
            <a:extLst>
              <a:ext uri="{FF2B5EF4-FFF2-40B4-BE49-F238E27FC236}">
                <a16:creationId xmlns:a16="http://schemas.microsoft.com/office/drawing/2014/main" id="{6D8128B5-9FCB-E867-D548-9F8A4D48D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825" y="1266132"/>
            <a:ext cx="4237272" cy="37425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3" name="Google Shape;203;p28"/>
          <p:cNvSpPr txBox="1">
            <a:spLocks noGrp="1"/>
          </p:cNvSpPr>
          <p:nvPr>
            <p:ph type="title"/>
          </p:nvPr>
        </p:nvSpPr>
        <p:spPr>
          <a:xfrm>
            <a:off x="705132"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b="1" dirty="0">
                <a:solidFill>
                  <a:schemeClr val="tx2"/>
                </a:solidFill>
              </a:rPr>
              <a:t>Введение</a:t>
            </a:r>
            <a:endParaRPr b="1" dirty="0">
              <a:solidFill>
                <a:schemeClr val="tx2"/>
              </a:solidFill>
            </a:endParaRPr>
          </a:p>
        </p:txBody>
      </p:sp>
      <p:sp>
        <p:nvSpPr>
          <p:cNvPr id="204" name="Google Shape;204;p28"/>
          <p:cNvSpPr txBox="1">
            <a:spLocks noGrp="1"/>
          </p:cNvSpPr>
          <p:nvPr>
            <p:ph type="subTitle" idx="1"/>
          </p:nvPr>
        </p:nvSpPr>
        <p:spPr>
          <a:xfrm>
            <a:off x="225350" y="1050161"/>
            <a:ext cx="4433077" cy="3777136"/>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rgbClr val="859AD5"/>
              </a:buClr>
              <a:buSzPts val="1100"/>
              <a:buFont typeface="Arial"/>
              <a:buNone/>
            </a:pPr>
            <a:r>
              <a:rPr lang="ru-RU" sz="1600" b="1" dirty="0"/>
              <a:t>Мышцы живота это не только эстетическая красота, но и показатель здоровья, поскольку мышцы пресса позволяют сохранять красивую осанку и здоровый позвоночник. </a:t>
            </a:r>
            <a:endParaRPr lang="en-US" sz="1600" b="1" dirty="0"/>
          </a:p>
          <a:p>
            <a:pPr marL="0" lvl="0" indent="0" algn="just" rtl="0">
              <a:spcBef>
                <a:spcPts val="0"/>
              </a:spcBef>
              <a:spcAft>
                <a:spcPts val="0"/>
              </a:spcAft>
              <a:buClr>
                <a:srgbClr val="859AD5"/>
              </a:buClr>
              <a:buSzPts val="1100"/>
              <a:buFont typeface="Arial"/>
              <a:buNone/>
            </a:pPr>
            <a:r>
              <a:rPr lang="ru-RU" sz="1600" b="1" dirty="0"/>
              <a:t>Любое сложное движение начинается с сокращения абдоминальных мышц кора. Только после того, как они включились в работу, усилие передается через руки и ноги к штанге или гантелям. Пресс, как и поясничные мышцы относится к мышцам-стабилизаторам</a:t>
            </a:r>
            <a:r>
              <a:rPr lang="en-US" sz="1600" b="1" dirty="0"/>
              <a:t>.</a:t>
            </a:r>
          </a:p>
        </p:txBody>
      </p:sp>
      <p:sp>
        <p:nvSpPr>
          <p:cNvPr id="205" name="Google Shape;205;p28"/>
          <p:cNvSpPr/>
          <p:nvPr/>
        </p:nvSpPr>
        <p:spPr>
          <a:xfrm>
            <a:off x="-145250" y="-373850"/>
            <a:ext cx="1915875" cy="1081375"/>
          </a:xfrm>
          <a:custGeom>
            <a:avLst/>
            <a:gdLst/>
            <a:ahLst/>
            <a:cxnLst/>
            <a:rect l="l" t="t" r="r" b="b"/>
            <a:pathLst>
              <a:path w="76635" h="43255" extrusionOk="0">
                <a:moveTo>
                  <a:pt x="0" y="10011"/>
                </a:moveTo>
                <a:cubicBezTo>
                  <a:pt x="6271" y="15534"/>
                  <a:pt x="24855" y="44820"/>
                  <a:pt x="37627" y="43151"/>
                </a:cubicBezTo>
                <a:cubicBezTo>
                  <a:pt x="50400" y="41483"/>
                  <a:pt x="70134" y="7192"/>
                  <a:pt x="76635" y="0"/>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06" name="Google Shape;206;p28"/>
          <p:cNvGrpSpPr/>
          <p:nvPr/>
        </p:nvGrpSpPr>
        <p:grpSpPr>
          <a:xfrm rot="-1737888">
            <a:off x="506611" y="396081"/>
            <a:ext cx="566726" cy="566716"/>
            <a:chOff x="5866975" y="1985425"/>
            <a:chExt cx="464225" cy="464250"/>
          </a:xfrm>
        </p:grpSpPr>
        <p:sp>
          <p:nvSpPr>
            <p:cNvPr id="207" name="Google Shape;207;p28"/>
            <p:cNvSpPr/>
            <p:nvPr/>
          </p:nvSpPr>
          <p:spPr>
            <a:xfrm>
              <a:off x="5866975" y="1985425"/>
              <a:ext cx="464225" cy="464250"/>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p:nvPr/>
          </p:nvSpPr>
          <p:spPr>
            <a:xfrm>
              <a:off x="5866975" y="1998925"/>
              <a:ext cx="464225" cy="43725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6192200" y="2429650"/>
              <a:ext cx="1250" cy="525"/>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5866975" y="2074925"/>
              <a:ext cx="392475" cy="374750"/>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5866975" y="2068925"/>
              <a:ext cx="324975" cy="367250"/>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28"/>
          <p:cNvSpPr/>
          <p:nvPr/>
        </p:nvSpPr>
        <p:spPr>
          <a:xfrm>
            <a:off x="6187800" y="-664763"/>
            <a:ext cx="3124600" cy="1823200"/>
          </a:xfrm>
          <a:custGeom>
            <a:avLst/>
            <a:gdLst/>
            <a:ahLst/>
            <a:cxnLst/>
            <a:rect l="l" t="t" r="r" b="b"/>
            <a:pathLst>
              <a:path w="124984" h="72928" extrusionOk="0">
                <a:moveTo>
                  <a:pt x="0" y="5801"/>
                </a:moveTo>
                <a:cubicBezTo>
                  <a:pt x="5984" y="5629"/>
                  <a:pt x="20827" y="-6338"/>
                  <a:pt x="35901" y="4766"/>
                </a:cubicBezTo>
                <a:cubicBezTo>
                  <a:pt x="50975" y="15870"/>
                  <a:pt x="76060" y="67247"/>
                  <a:pt x="90443" y="72425"/>
                </a:cubicBezTo>
                <a:cubicBezTo>
                  <a:pt x="104826" y="77603"/>
                  <a:pt x="116735" y="40379"/>
                  <a:pt x="122201" y="35834"/>
                </a:cubicBezTo>
                <a:cubicBezTo>
                  <a:pt x="127667" y="31289"/>
                  <a:pt x="123064" y="43601"/>
                  <a:pt x="123237" y="45154"/>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13" name="Google Shape;213;p28"/>
          <p:cNvGrpSpPr/>
          <p:nvPr/>
        </p:nvGrpSpPr>
        <p:grpSpPr>
          <a:xfrm rot="-1737990">
            <a:off x="8048683" y="610135"/>
            <a:ext cx="750642" cy="750683"/>
            <a:chOff x="5866975" y="1985425"/>
            <a:chExt cx="464225" cy="464250"/>
          </a:xfrm>
        </p:grpSpPr>
        <p:sp>
          <p:nvSpPr>
            <p:cNvPr id="214" name="Google Shape;214;p28"/>
            <p:cNvSpPr/>
            <p:nvPr/>
          </p:nvSpPr>
          <p:spPr>
            <a:xfrm>
              <a:off x="5866975" y="1985425"/>
              <a:ext cx="464225" cy="464250"/>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5866975" y="1998925"/>
              <a:ext cx="464225" cy="43725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6192200" y="2429650"/>
              <a:ext cx="1250" cy="525"/>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5866975" y="2074925"/>
              <a:ext cx="392475" cy="374750"/>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5866975" y="2068925"/>
              <a:ext cx="324975" cy="367250"/>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70863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04079" y="2012502"/>
            <a:ext cx="3560956"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Планка считается одним из самых эффективных упражнений на мышцы пресса. Оно простое в выполнении — не требует дополнительных приспособлений и тренажеров, укрепляет торс и способствует похудению. К тому же повышает выносливость и становится надежной базой для выполнения комплекса других упражнений.</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a:t>
            </a:r>
            <a:r>
              <a:rPr lang="en-US"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8</a:t>
            </a:r>
            <a:endPar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7" name="Рисунок 6" descr="Изображение выглядит как зарисовка, рисунок, мультфильм, искусство&#10;&#10;Автоматически созданное описание">
            <a:extLst>
              <a:ext uri="{FF2B5EF4-FFF2-40B4-BE49-F238E27FC236}">
                <a16:creationId xmlns:a16="http://schemas.microsoft.com/office/drawing/2014/main" id="{627FB64F-1540-2A71-BB41-2EDC66D69646}"/>
              </a:ext>
            </a:extLst>
          </p:cNvPr>
          <p:cNvPicPr>
            <a:picLocks noChangeAspect="1"/>
          </p:cNvPicPr>
          <p:nvPr/>
        </p:nvPicPr>
        <p:blipFill>
          <a:blip r:embed="rId4"/>
          <a:stretch>
            <a:fillRect/>
          </a:stretch>
        </p:blipFill>
        <p:spPr>
          <a:xfrm>
            <a:off x="4126354" y="1930726"/>
            <a:ext cx="4771915" cy="2642553"/>
          </a:xfrm>
          <a:prstGeom prst="rect">
            <a:avLst/>
          </a:prstGeom>
        </p:spPr>
      </p:pic>
    </p:spTree>
    <p:extLst>
      <p:ext uri="{BB962C8B-B14F-4D97-AF65-F5344CB8AC3E}">
        <p14:creationId xmlns:p14="http://schemas.microsoft.com/office/powerpoint/2010/main" val="3659107926"/>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04079" y="2012502"/>
            <a:ext cx="3560956" cy="25984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dirty="0"/>
              <a:t>Обратные </a:t>
            </a:r>
            <a:r>
              <a:rPr lang="ru-RU" b="1" dirty="0" err="1"/>
              <a:t>кранчи</a:t>
            </a:r>
            <a:r>
              <a:rPr lang="ru-RU" b="1" dirty="0"/>
              <a:t> наибольшим образом воздействуют на нижний участок прямой мышцы живота. Однако, так как все мышцы живота всегда работают в совокупности (их нельзя изолировать), выполняя это упражнение, вы сразу тренируете весь пресс. А это делает такое упражнение очень и очень эффективным.</a:t>
            </a:r>
            <a:endParaRPr lang="ru-RU" b="1" dirty="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29</a:t>
            </a:r>
          </a:p>
        </p:txBody>
      </p:sp>
      <p:pic>
        <p:nvPicPr>
          <p:cNvPr id="4" name="Рисунок 3" descr="Изображение выглядит как мультфильм, сустав, зарисовка, искусство&#10;&#10;Автоматически созданное описание">
            <a:extLst>
              <a:ext uri="{FF2B5EF4-FFF2-40B4-BE49-F238E27FC236}">
                <a16:creationId xmlns:a16="http://schemas.microsoft.com/office/drawing/2014/main" id="{9FD777AC-D225-E68B-84FB-F4985AD2A44E}"/>
              </a:ext>
            </a:extLst>
          </p:cNvPr>
          <p:cNvPicPr>
            <a:picLocks noChangeAspect="1"/>
          </p:cNvPicPr>
          <p:nvPr/>
        </p:nvPicPr>
        <p:blipFill rotWithShape="1">
          <a:blip r:embed="rId4"/>
          <a:srcRect t="30949"/>
          <a:stretch/>
        </p:blipFill>
        <p:spPr>
          <a:xfrm>
            <a:off x="4111083" y="1853430"/>
            <a:ext cx="4659816" cy="2598466"/>
          </a:xfrm>
          <a:prstGeom prst="rect">
            <a:avLst/>
          </a:prstGeom>
        </p:spPr>
      </p:pic>
    </p:spTree>
    <p:extLst>
      <p:ext uri="{BB962C8B-B14F-4D97-AF65-F5344CB8AC3E}">
        <p14:creationId xmlns:p14="http://schemas.microsoft.com/office/powerpoint/2010/main" val="32705967"/>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04079" y="2012502"/>
            <a:ext cx="3560956" cy="2598466"/>
          </a:xfrm>
          <a:prstGeom prst="rect">
            <a:avLst/>
          </a:prstGeom>
        </p:spPr>
        <p:txBody>
          <a:bodyPr spcFirstLastPara="1" wrap="square" lIns="91425" tIns="91425" rIns="91425" bIns="91425" anchor="ctr" anchorCtr="0">
            <a:noAutofit/>
          </a:bodyPr>
          <a:lstStyle/>
          <a:p>
            <a:pPr algn="ctr"/>
            <a:r>
              <a:rPr lang="ru-RU" b="1" dirty="0"/>
              <a:t>  Главное преимущество упражнения, которое выделяет его среди других, это его безопасность. Дело в том, что при скручивании мышцы живота сокращаются максимально, не получая нагрузку на позвоночник или другие суставы.</a:t>
            </a:r>
          </a:p>
          <a:p>
            <a:pPr algn="ctr"/>
            <a:r>
              <a:rPr lang="ru-RU" b="1" dirty="0"/>
              <a:t>      Упражнение укрепляет прямую мышцу живота, которая является мышцей-стабилизатором позвоночника.</a:t>
            </a: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30</a:t>
            </a:r>
          </a:p>
        </p:txBody>
      </p:sp>
      <p:pic>
        <p:nvPicPr>
          <p:cNvPr id="7" name="Рисунок 6" descr="Изображение выглядит как сустав, зарисовка, мускул, искусство&#10;&#10;Автоматически созданное описание">
            <a:extLst>
              <a:ext uri="{FF2B5EF4-FFF2-40B4-BE49-F238E27FC236}">
                <a16:creationId xmlns:a16="http://schemas.microsoft.com/office/drawing/2014/main" id="{3D7FBD99-D3E4-2BE8-CC08-19EDA77C4437}"/>
              </a:ext>
            </a:extLst>
          </p:cNvPr>
          <p:cNvPicPr>
            <a:picLocks noChangeAspect="1"/>
          </p:cNvPicPr>
          <p:nvPr/>
        </p:nvPicPr>
        <p:blipFill rotWithShape="1">
          <a:blip r:embed="rId3"/>
          <a:srcRect t="17054" b="17337"/>
          <a:stretch/>
        </p:blipFill>
        <p:spPr>
          <a:xfrm>
            <a:off x="4447943" y="1966935"/>
            <a:ext cx="4057650" cy="2598465"/>
          </a:xfrm>
          <a:prstGeom prst="rect">
            <a:avLst/>
          </a:prstGeom>
        </p:spPr>
      </p:pic>
    </p:spTree>
    <p:extLst>
      <p:ext uri="{BB962C8B-B14F-4D97-AF65-F5344CB8AC3E}">
        <p14:creationId xmlns:p14="http://schemas.microsoft.com/office/powerpoint/2010/main" val="521279299"/>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sp>
        <p:nvSpPr>
          <p:cNvPr id="1126" name="Google Shape;1126;p45"/>
          <p:cNvSpPr txBox="1">
            <a:spLocks noGrp="1"/>
          </p:cNvSpPr>
          <p:nvPr>
            <p:ph type="subTitle" idx="1"/>
          </p:nvPr>
        </p:nvSpPr>
        <p:spPr>
          <a:xfrm>
            <a:off x="133816" y="1657848"/>
            <a:ext cx="3560956" cy="3161276"/>
          </a:xfrm>
          <a:prstGeom prst="rect">
            <a:avLst/>
          </a:prstGeom>
        </p:spPr>
        <p:txBody>
          <a:bodyPr spcFirstLastPara="1" wrap="square" lIns="91425" tIns="91425" rIns="91425" bIns="91425" anchor="ctr" anchorCtr="0">
            <a:noAutofit/>
          </a:bodyPr>
          <a:lstStyle/>
          <a:p>
            <a:pPr marL="127000" indent="0" algn="ctr" fontAlgn="base"/>
            <a:r>
              <a:rPr lang="ru-RU" b="1" dirty="0"/>
              <a:t> Это упражнение с весом собственного тела для тренировки мышц живота, в частности прямой мышцы или «кубиков пресса». Прорабатывает косые и прямые мышцы живота. </a:t>
            </a:r>
          </a:p>
          <a:p>
            <a:pPr marL="127000" indent="0" algn="ctr" fontAlgn="base"/>
            <a:r>
              <a:rPr lang="ru-RU" b="1" dirty="0"/>
              <a:t>Растягивает и сокращает пресс.</a:t>
            </a:r>
          </a:p>
        </p:txBody>
      </p:sp>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Упражнение 31</a:t>
            </a:r>
          </a:p>
        </p:txBody>
      </p:sp>
      <p:pic>
        <p:nvPicPr>
          <p:cNvPr id="4" name="Рисунок 3" descr="Изображение выглядит как сустав, мускул, Фитнес, бодибилдинг">
            <a:extLst>
              <a:ext uri="{FF2B5EF4-FFF2-40B4-BE49-F238E27FC236}">
                <a16:creationId xmlns:a16="http://schemas.microsoft.com/office/drawing/2014/main" id="{F47460DF-BF1E-0548-4227-9947C6E6EF7E}"/>
              </a:ext>
            </a:extLst>
          </p:cNvPr>
          <p:cNvPicPr>
            <a:picLocks noChangeAspect="1"/>
          </p:cNvPicPr>
          <p:nvPr/>
        </p:nvPicPr>
        <p:blipFill rotWithShape="1">
          <a:blip r:embed="rId3"/>
          <a:srcRect t="30559"/>
          <a:stretch/>
        </p:blipFill>
        <p:spPr>
          <a:xfrm>
            <a:off x="4267897" y="2074127"/>
            <a:ext cx="4630776" cy="2204456"/>
          </a:xfrm>
          <a:prstGeom prst="rect">
            <a:avLst/>
          </a:prstGeom>
        </p:spPr>
      </p:pic>
    </p:spTree>
    <p:extLst>
      <p:ext uri="{BB962C8B-B14F-4D97-AF65-F5344CB8AC3E}">
        <p14:creationId xmlns:p14="http://schemas.microsoft.com/office/powerpoint/2010/main" val="3025810243"/>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3"/>
            <a:ext cx="7704000" cy="572700"/>
          </a:xfrm>
          <a:prstGeom prst="rect">
            <a:avLst/>
          </a:prstGeom>
        </p:spPr>
        <p:txBody>
          <a:bodyPr spcFirstLastPara="1" wrap="square" lIns="91425" tIns="91425" rIns="91425" bIns="91425" anchor="t" anchorCtr="0">
            <a:noAutofit/>
          </a:bodyPr>
          <a:lstStyle/>
          <a:p>
            <a:br>
              <a:rPr lang="ru-RU" b="1" i="0" dirty="0">
                <a:solidFill>
                  <a:srgbClr val="000000"/>
                </a:solidFill>
                <a:effectLst/>
                <a:latin typeface="-apple-system"/>
              </a:rPr>
            </a:br>
            <a:endParaRPr dirty="0"/>
          </a:p>
        </p:txBody>
      </p:sp>
      <p:graphicFrame>
        <p:nvGraphicFramePr>
          <p:cNvPr id="5" name="Схема 4">
            <a:extLst>
              <a:ext uri="{FF2B5EF4-FFF2-40B4-BE49-F238E27FC236}">
                <a16:creationId xmlns:a16="http://schemas.microsoft.com/office/drawing/2014/main" id="{310DDC67-85AB-849D-AB42-DBD69D088926}"/>
              </a:ext>
            </a:extLst>
          </p:cNvPr>
          <p:cNvGraphicFramePr/>
          <p:nvPr>
            <p:extLst>
              <p:ext uri="{D42A27DB-BD31-4B8C-83A1-F6EECF244321}">
                <p14:modId xmlns:p14="http://schemas.microsoft.com/office/powerpoint/2010/main" val="2590865718"/>
              </p:ext>
            </p:extLst>
          </p:nvPr>
        </p:nvGraphicFramePr>
        <p:xfrm>
          <a:off x="144966" y="1573142"/>
          <a:ext cx="8854068" cy="1997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5134924-B43F-156C-8E60-85184C202F6D}"/>
              </a:ext>
            </a:extLst>
          </p:cNvPr>
          <p:cNvSpPr txBox="1"/>
          <p:nvPr/>
        </p:nvSpPr>
        <p:spPr>
          <a:xfrm>
            <a:off x="638407" y="864917"/>
            <a:ext cx="7867186" cy="584775"/>
          </a:xfrm>
          <a:prstGeom prst="rect">
            <a:avLst/>
          </a:prstGeom>
          <a:noFill/>
        </p:spPr>
        <p:txBody>
          <a:bodyPr wrap="square">
            <a:spAutoFit/>
          </a:bodyPr>
          <a:lstStyle/>
          <a:p>
            <a:pPr algn="ctr"/>
            <a:r>
              <a:rPr lang="ru-RU" sz="32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Итоги</a:t>
            </a:r>
          </a:p>
        </p:txBody>
      </p:sp>
    </p:spTree>
    <p:extLst>
      <p:ext uri="{BB962C8B-B14F-4D97-AF65-F5344CB8AC3E}">
        <p14:creationId xmlns:p14="http://schemas.microsoft.com/office/powerpoint/2010/main" val="4153554405"/>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pic>
        <p:nvPicPr>
          <p:cNvPr id="13314" name="Picture 2" descr="Бесплатное фото В одежде черного цвета. делаем пресс на полу в тренажерном зале. красивая женщина фитнеса">
            <a:extLst>
              <a:ext uri="{FF2B5EF4-FFF2-40B4-BE49-F238E27FC236}">
                <a16:creationId xmlns:a16="http://schemas.microsoft.com/office/drawing/2014/main" id="{0330CA4C-0E99-5E49-47D3-04EB66B0F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61" y="2437231"/>
            <a:ext cx="5061663" cy="2696432"/>
          </a:xfrm>
          <a:prstGeom prst="rect">
            <a:avLst/>
          </a:prstGeom>
          <a:noFill/>
          <a:extLst>
            <a:ext uri="{909E8E84-426E-40DD-AFC4-6F175D3DCCD1}">
              <a14:hiddenFill xmlns:a14="http://schemas.microsoft.com/office/drawing/2010/main">
                <a:solidFill>
                  <a:srgbClr val="FFFFFF"/>
                </a:solidFill>
              </a14:hiddenFill>
            </a:ext>
          </a:extLst>
        </p:spPr>
      </p:pic>
      <p:sp>
        <p:nvSpPr>
          <p:cNvPr id="1648" name="Google Shape;1648;p49"/>
          <p:cNvSpPr txBox="1">
            <a:spLocks noGrp="1"/>
          </p:cNvSpPr>
          <p:nvPr>
            <p:ph type="ctrTitle"/>
          </p:nvPr>
        </p:nvSpPr>
        <p:spPr>
          <a:xfrm flipH="1">
            <a:off x="719950" y="540000"/>
            <a:ext cx="4052100" cy="105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dirty="0">
                <a:latin typeface="Roboto Condensed" panose="02000000000000000000" pitchFamily="2" charset="0"/>
                <a:ea typeface="Roboto Condensed" panose="02000000000000000000" pitchFamily="2" charset="0"/>
                <a:cs typeface="Roboto Condensed" panose="02000000000000000000" pitchFamily="2" charset="0"/>
              </a:rPr>
              <a:t>Спасибо за внимание!</a:t>
            </a:r>
            <a:endParaRPr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651" name="Google Shape;1651;p49"/>
          <p:cNvGrpSpPr/>
          <p:nvPr/>
        </p:nvGrpSpPr>
        <p:grpSpPr>
          <a:xfrm>
            <a:off x="4977829" y="415861"/>
            <a:ext cx="3808232" cy="4653882"/>
            <a:chOff x="4977829" y="415861"/>
            <a:chExt cx="3808232" cy="4653882"/>
          </a:xfrm>
        </p:grpSpPr>
        <p:sp>
          <p:nvSpPr>
            <p:cNvPr id="1652" name="Google Shape;1652;p49"/>
            <p:cNvSpPr/>
            <p:nvPr/>
          </p:nvSpPr>
          <p:spPr>
            <a:xfrm>
              <a:off x="7269045" y="1639043"/>
              <a:ext cx="381614" cy="405856"/>
            </a:xfrm>
            <a:custGeom>
              <a:avLst/>
              <a:gdLst/>
              <a:ahLst/>
              <a:cxnLst/>
              <a:rect l="l" t="t" r="r" b="b"/>
              <a:pathLst>
                <a:path w="2991" h="3181" extrusionOk="0">
                  <a:moveTo>
                    <a:pt x="1981" y="1"/>
                  </a:moveTo>
                  <a:lnTo>
                    <a:pt x="1" y="861"/>
                  </a:lnTo>
                  <a:lnTo>
                    <a:pt x="1241" y="2980"/>
                  </a:lnTo>
                  <a:lnTo>
                    <a:pt x="2991" y="3180"/>
                  </a:lnTo>
                  <a:lnTo>
                    <a:pt x="19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9"/>
            <p:cNvSpPr/>
            <p:nvPr/>
          </p:nvSpPr>
          <p:spPr>
            <a:xfrm>
              <a:off x="7406840" y="1616077"/>
              <a:ext cx="874102" cy="523619"/>
            </a:xfrm>
            <a:custGeom>
              <a:avLst/>
              <a:gdLst/>
              <a:ahLst/>
              <a:cxnLst/>
              <a:rect l="l" t="t" r="r" b="b"/>
              <a:pathLst>
                <a:path w="6851" h="4104" extrusionOk="0">
                  <a:moveTo>
                    <a:pt x="6070" y="1"/>
                  </a:moveTo>
                  <a:lnTo>
                    <a:pt x="471" y="2691"/>
                  </a:lnTo>
                  <a:lnTo>
                    <a:pt x="1" y="2900"/>
                  </a:lnTo>
                  <a:lnTo>
                    <a:pt x="541" y="3751"/>
                  </a:lnTo>
                  <a:cubicBezTo>
                    <a:pt x="688" y="3979"/>
                    <a:pt x="935" y="4103"/>
                    <a:pt x="1190" y="4103"/>
                  </a:cubicBezTo>
                  <a:cubicBezTo>
                    <a:pt x="1315" y="4103"/>
                    <a:pt x="1442" y="4073"/>
                    <a:pt x="1560" y="4011"/>
                  </a:cubicBezTo>
                  <a:lnTo>
                    <a:pt x="6850" y="1141"/>
                  </a:lnTo>
                  <a:lnTo>
                    <a:pt x="6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9"/>
            <p:cNvSpPr/>
            <p:nvPr/>
          </p:nvSpPr>
          <p:spPr>
            <a:xfrm>
              <a:off x="7107137" y="1101516"/>
              <a:ext cx="469522" cy="780070"/>
            </a:xfrm>
            <a:custGeom>
              <a:avLst/>
              <a:gdLst/>
              <a:ahLst/>
              <a:cxnLst/>
              <a:rect l="l" t="t" r="r" b="b"/>
              <a:pathLst>
                <a:path w="3680" h="6114" extrusionOk="0">
                  <a:moveTo>
                    <a:pt x="1247" y="0"/>
                  </a:moveTo>
                  <a:cubicBezTo>
                    <a:pt x="677" y="0"/>
                    <a:pt x="155" y="444"/>
                    <a:pt x="50" y="1094"/>
                  </a:cubicBezTo>
                  <a:lnTo>
                    <a:pt x="40" y="1154"/>
                  </a:lnTo>
                  <a:cubicBezTo>
                    <a:pt x="0" y="1394"/>
                    <a:pt x="20" y="1634"/>
                    <a:pt x="100" y="1864"/>
                  </a:cubicBezTo>
                  <a:lnTo>
                    <a:pt x="1600" y="6113"/>
                  </a:lnTo>
                  <a:lnTo>
                    <a:pt x="3680" y="5004"/>
                  </a:lnTo>
                  <a:lnTo>
                    <a:pt x="2400" y="904"/>
                  </a:lnTo>
                  <a:cubicBezTo>
                    <a:pt x="2280" y="524"/>
                    <a:pt x="2010" y="224"/>
                    <a:pt x="1670" y="84"/>
                  </a:cubicBezTo>
                  <a:cubicBezTo>
                    <a:pt x="1530" y="27"/>
                    <a:pt x="1387" y="0"/>
                    <a:pt x="1247" y="0"/>
                  </a:cubicBezTo>
                  <a:close/>
                </a:path>
              </a:pathLst>
            </a:custGeom>
            <a:solidFill>
              <a:srgbClr val="F0A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9"/>
            <p:cNvSpPr/>
            <p:nvPr/>
          </p:nvSpPr>
          <p:spPr>
            <a:xfrm>
              <a:off x="8122606" y="1438347"/>
              <a:ext cx="358521" cy="337341"/>
            </a:xfrm>
            <a:custGeom>
              <a:avLst/>
              <a:gdLst/>
              <a:ahLst/>
              <a:cxnLst/>
              <a:rect l="l" t="t" r="r" b="b"/>
              <a:pathLst>
                <a:path w="2810" h="2644" extrusionOk="0">
                  <a:moveTo>
                    <a:pt x="1608" y="0"/>
                  </a:moveTo>
                  <a:cubicBezTo>
                    <a:pt x="1438" y="0"/>
                    <a:pt x="1271" y="46"/>
                    <a:pt x="1130" y="144"/>
                  </a:cubicBezTo>
                  <a:cubicBezTo>
                    <a:pt x="830" y="354"/>
                    <a:pt x="710" y="724"/>
                    <a:pt x="580" y="1064"/>
                  </a:cubicBezTo>
                  <a:cubicBezTo>
                    <a:pt x="500" y="1254"/>
                    <a:pt x="410" y="1444"/>
                    <a:pt x="280" y="1594"/>
                  </a:cubicBezTo>
                  <a:cubicBezTo>
                    <a:pt x="160" y="1724"/>
                    <a:pt x="0" y="1784"/>
                    <a:pt x="30" y="1974"/>
                  </a:cubicBezTo>
                  <a:cubicBezTo>
                    <a:pt x="80" y="2314"/>
                    <a:pt x="580" y="2584"/>
                    <a:pt x="870" y="2634"/>
                  </a:cubicBezTo>
                  <a:cubicBezTo>
                    <a:pt x="925" y="2640"/>
                    <a:pt x="980" y="2643"/>
                    <a:pt x="1035" y="2643"/>
                  </a:cubicBezTo>
                  <a:cubicBezTo>
                    <a:pt x="1307" y="2643"/>
                    <a:pt x="1572" y="2567"/>
                    <a:pt x="1830" y="2484"/>
                  </a:cubicBezTo>
                  <a:cubicBezTo>
                    <a:pt x="2110" y="2394"/>
                    <a:pt x="2420" y="2294"/>
                    <a:pt x="2600" y="2064"/>
                  </a:cubicBezTo>
                  <a:cubicBezTo>
                    <a:pt x="2770" y="1844"/>
                    <a:pt x="2810" y="1544"/>
                    <a:pt x="2780" y="1274"/>
                  </a:cubicBezTo>
                  <a:cubicBezTo>
                    <a:pt x="2740" y="864"/>
                    <a:pt x="2570" y="464"/>
                    <a:pt x="2250" y="224"/>
                  </a:cubicBezTo>
                  <a:cubicBezTo>
                    <a:pt x="2067" y="81"/>
                    <a:pt x="1835"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9"/>
            <p:cNvSpPr/>
            <p:nvPr/>
          </p:nvSpPr>
          <p:spPr>
            <a:xfrm>
              <a:off x="7395485" y="1812562"/>
              <a:ext cx="126312" cy="172371"/>
            </a:xfrm>
            <a:custGeom>
              <a:avLst/>
              <a:gdLst/>
              <a:ahLst/>
              <a:cxnLst/>
              <a:rect l="l" t="t" r="r" b="b"/>
              <a:pathLst>
                <a:path w="990" h="1351" extrusionOk="0">
                  <a:moveTo>
                    <a:pt x="990" y="1"/>
                  </a:moveTo>
                  <a:lnTo>
                    <a:pt x="990" y="1"/>
                  </a:lnTo>
                  <a:cubicBezTo>
                    <a:pt x="650" y="231"/>
                    <a:pt x="280" y="520"/>
                    <a:pt x="0" y="1180"/>
                  </a:cubicBezTo>
                  <a:lnTo>
                    <a:pt x="110" y="1351"/>
                  </a:lnTo>
                  <a:lnTo>
                    <a:pt x="560" y="1151"/>
                  </a:lnTo>
                  <a:lnTo>
                    <a:pt x="670" y="1091"/>
                  </a:lnTo>
                  <a:lnTo>
                    <a:pt x="9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9"/>
            <p:cNvSpPr/>
            <p:nvPr/>
          </p:nvSpPr>
          <p:spPr>
            <a:xfrm>
              <a:off x="7409392" y="1951632"/>
              <a:ext cx="71577" cy="102198"/>
            </a:xfrm>
            <a:custGeom>
              <a:avLst/>
              <a:gdLst/>
              <a:ahLst/>
              <a:cxnLst/>
              <a:rect l="l" t="t" r="r" b="b"/>
              <a:pathLst>
                <a:path w="561" h="801" extrusionOk="0">
                  <a:moveTo>
                    <a:pt x="561" y="1"/>
                  </a:moveTo>
                  <a:lnTo>
                    <a:pt x="451" y="61"/>
                  </a:lnTo>
                  <a:lnTo>
                    <a:pt x="1" y="261"/>
                  </a:lnTo>
                  <a:lnTo>
                    <a:pt x="331" y="801"/>
                  </a:lnTo>
                  <a:lnTo>
                    <a:pt x="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9"/>
            <p:cNvSpPr/>
            <p:nvPr/>
          </p:nvSpPr>
          <p:spPr>
            <a:xfrm>
              <a:off x="7687532" y="3319242"/>
              <a:ext cx="574144" cy="1547509"/>
            </a:xfrm>
            <a:custGeom>
              <a:avLst/>
              <a:gdLst/>
              <a:ahLst/>
              <a:cxnLst/>
              <a:rect l="l" t="t" r="r" b="b"/>
              <a:pathLst>
                <a:path w="4500" h="12129" extrusionOk="0">
                  <a:moveTo>
                    <a:pt x="2271" y="1"/>
                  </a:moveTo>
                  <a:lnTo>
                    <a:pt x="0" y="701"/>
                  </a:lnTo>
                  <a:lnTo>
                    <a:pt x="0" y="3790"/>
                  </a:lnTo>
                  <a:cubicBezTo>
                    <a:pt x="0" y="4410"/>
                    <a:pt x="160" y="5020"/>
                    <a:pt x="451" y="5570"/>
                  </a:cubicBezTo>
                  <a:lnTo>
                    <a:pt x="1780" y="8080"/>
                  </a:lnTo>
                  <a:cubicBezTo>
                    <a:pt x="2791" y="10100"/>
                    <a:pt x="2691" y="12129"/>
                    <a:pt x="2691" y="12129"/>
                  </a:cubicBezTo>
                  <a:lnTo>
                    <a:pt x="4500" y="11709"/>
                  </a:lnTo>
                  <a:lnTo>
                    <a:pt x="22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9"/>
            <p:cNvSpPr/>
            <p:nvPr/>
          </p:nvSpPr>
          <p:spPr>
            <a:xfrm>
              <a:off x="7927397" y="4635818"/>
              <a:ext cx="858664" cy="433925"/>
            </a:xfrm>
            <a:custGeom>
              <a:avLst/>
              <a:gdLst/>
              <a:ahLst/>
              <a:cxnLst/>
              <a:rect l="l" t="t" r="r" b="b"/>
              <a:pathLst>
                <a:path w="6730" h="3401" extrusionOk="0">
                  <a:moveTo>
                    <a:pt x="2743" y="0"/>
                  </a:moveTo>
                  <a:cubicBezTo>
                    <a:pt x="2540" y="0"/>
                    <a:pt x="2368" y="176"/>
                    <a:pt x="2290" y="370"/>
                  </a:cubicBezTo>
                  <a:cubicBezTo>
                    <a:pt x="2210" y="570"/>
                    <a:pt x="2200" y="780"/>
                    <a:pt x="2160" y="990"/>
                  </a:cubicBezTo>
                  <a:cubicBezTo>
                    <a:pt x="2110" y="1200"/>
                    <a:pt x="2010" y="1420"/>
                    <a:pt x="1820" y="1510"/>
                  </a:cubicBezTo>
                  <a:cubicBezTo>
                    <a:pt x="1757" y="1536"/>
                    <a:pt x="1693" y="1548"/>
                    <a:pt x="1629" y="1548"/>
                  </a:cubicBezTo>
                  <a:cubicBezTo>
                    <a:pt x="1398" y="1548"/>
                    <a:pt x="1166" y="1399"/>
                    <a:pt x="971" y="1250"/>
                  </a:cubicBezTo>
                  <a:cubicBezTo>
                    <a:pt x="845" y="1154"/>
                    <a:pt x="637" y="919"/>
                    <a:pt x="470" y="919"/>
                  </a:cubicBezTo>
                  <a:cubicBezTo>
                    <a:pt x="464" y="919"/>
                    <a:pt x="457" y="920"/>
                    <a:pt x="451" y="920"/>
                  </a:cubicBezTo>
                  <a:cubicBezTo>
                    <a:pt x="251" y="950"/>
                    <a:pt x="260" y="1180"/>
                    <a:pt x="271" y="1330"/>
                  </a:cubicBezTo>
                  <a:cubicBezTo>
                    <a:pt x="291" y="1760"/>
                    <a:pt x="271" y="2180"/>
                    <a:pt x="120" y="2590"/>
                  </a:cubicBezTo>
                  <a:cubicBezTo>
                    <a:pt x="71" y="2740"/>
                    <a:pt x="0" y="2910"/>
                    <a:pt x="40" y="3060"/>
                  </a:cubicBezTo>
                  <a:cubicBezTo>
                    <a:pt x="80" y="3210"/>
                    <a:pt x="220" y="3310"/>
                    <a:pt x="360" y="3360"/>
                  </a:cubicBezTo>
                  <a:cubicBezTo>
                    <a:pt x="500" y="3400"/>
                    <a:pt x="660" y="3400"/>
                    <a:pt x="811" y="3400"/>
                  </a:cubicBezTo>
                  <a:cubicBezTo>
                    <a:pt x="1690" y="3390"/>
                    <a:pt x="2580" y="3380"/>
                    <a:pt x="3460" y="3370"/>
                  </a:cubicBezTo>
                  <a:cubicBezTo>
                    <a:pt x="4040" y="3360"/>
                    <a:pt x="4630" y="3350"/>
                    <a:pt x="5180" y="3190"/>
                  </a:cubicBezTo>
                  <a:cubicBezTo>
                    <a:pt x="5740" y="3040"/>
                    <a:pt x="6270" y="2710"/>
                    <a:pt x="6550" y="2200"/>
                  </a:cubicBezTo>
                  <a:cubicBezTo>
                    <a:pt x="6670" y="1980"/>
                    <a:pt x="6730" y="1670"/>
                    <a:pt x="6540" y="1500"/>
                  </a:cubicBezTo>
                  <a:cubicBezTo>
                    <a:pt x="6452" y="1418"/>
                    <a:pt x="6342" y="1390"/>
                    <a:pt x="6222" y="1390"/>
                  </a:cubicBezTo>
                  <a:cubicBezTo>
                    <a:pt x="6082" y="1390"/>
                    <a:pt x="5930" y="1428"/>
                    <a:pt x="5790" y="1460"/>
                  </a:cubicBezTo>
                  <a:cubicBezTo>
                    <a:pt x="5632" y="1495"/>
                    <a:pt x="5470" y="1511"/>
                    <a:pt x="5308" y="1511"/>
                  </a:cubicBezTo>
                  <a:cubicBezTo>
                    <a:pt x="4530" y="1511"/>
                    <a:pt x="3749" y="1126"/>
                    <a:pt x="3310" y="481"/>
                  </a:cubicBezTo>
                  <a:cubicBezTo>
                    <a:pt x="3160" y="270"/>
                    <a:pt x="3010" y="21"/>
                    <a:pt x="2760" y="1"/>
                  </a:cubicBezTo>
                  <a:cubicBezTo>
                    <a:pt x="2754" y="0"/>
                    <a:pt x="2748" y="0"/>
                    <a:pt x="2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9"/>
            <p:cNvSpPr/>
            <p:nvPr/>
          </p:nvSpPr>
          <p:spPr>
            <a:xfrm>
              <a:off x="5218969" y="3642421"/>
              <a:ext cx="1582085" cy="492105"/>
            </a:xfrm>
            <a:custGeom>
              <a:avLst/>
              <a:gdLst/>
              <a:ahLst/>
              <a:cxnLst/>
              <a:rect l="l" t="t" r="r" b="b"/>
              <a:pathLst>
                <a:path w="12400" h="3857" extrusionOk="0">
                  <a:moveTo>
                    <a:pt x="8887" y="1"/>
                  </a:moveTo>
                  <a:cubicBezTo>
                    <a:pt x="8138" y="1"/>
                    <a:pt x="7401" y="112"/>
                    <a:pt x="6740" y="387"/>
                  </a:cubicBezTo>
                  <a:cubicBezTo>
                    <a:pt x="6730" y="397"/>
                    <a:pt x="4120" y="1477"/>
                    <a:pt x="4120" y="1477"/>
                  </a:cubicBezTo>
                  <a:cubicBezTo>
                    <a:pt x="2873" y="1964"/>
                    <a:pt x="1653" y="2063"/>
                    <a:pt x="869" y="2063"/>
                  </a:cubicBezTo>
                  <a:cubicBezTo>
                    <a:pt x="334" y="2063"/>
                    <a:pt x="1" y="2017"/>
                    <a:pt x="1" y="2017"/>
                  </a:cubicBezTo>
                  <a:lnTo>
                    <a:pt x="1" y="2017"/>
                  </a:lnTo>
                  <a:lnTo>
                    <a:pt x="250" y="3857"/>
                  </a:lnTo>
                  <a:cubicBezTo>
                    <a:pt x="250" y="3857"/>
                    <a:pt x="10549" y="2937"/>
                    <a:pt x="12400" y="2717"/>
                  </a:cubicBezTo>
                  <a:cubicBezTo>
                    <a:pt x="12240" y="1947"/>
                    <a:pt x="11820" y="1187"/>
                    <a:pt x="11629" y="427"/>
                  </a:cubicBezTo>
                  <a:cubicBezTo>
                    <a:pt x="10783" y="177"/>
                    <a:pt x="9826" y="1"/>
                    <a:pt x="8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9"/>
            <p:cNvSpPr/>
            <p:nvPr/>
          </p:nvSpPr>
          <p:spPr>
            <a:xfrm>
              <a:off x="6489613" y="2437613"/>
              <a:ext cx="811584" cy="1561671"/>
            </a:xfrm>
            <a:custGeom>
              <a:avLst/>
              <a:gdLst/>
              <a:ahLst/>
              <a:cxnLst/>
              <a:rect l="l" t="t" r="r" b="b"/>
              <a:pathLst>
                <a:path w="6361" h="12240" extrusionOk="0">
                  <a:moveTo>
                    <a:pt x="3960" y="1"/>
                  </a:moveTo>
                  <a:cubicBezTo>
                    <a:pt x="1" y="261"/>
                    <a:pt x="1021" y="4521"/>
                    <a:pt x="1021" y="4521"/>
                  </a:cubicBezTo>
                  <a:lnTo>
                    <a:pt x="410" y="9400"/>
                  </a:lnTo>
                  <a:cubicBezTo>
                    <a:pt x="541" y="9600"/>
                    <a:pt x="601" y="9990"/>
                    <a:pt x="721" y="10180"/>
                  </a:cubicBezTo>
                  <a:cubicBezTo>
                    <a:pt x="970" y="10560"/>
                    <a:pt x="1210" y="10940"/>
                    <a:pt x="1481" y="11310"/>
                  </a:cubicBezTo>
                  <a:cubicBezTo>
                    <a:pt x="1710" y="11630"/>
                    <a:pt x="1961" y="11940"/>
                    <a:pt x="2230" y="12240"/>
                  </a:cubicBezTo>
                  <a:cubicBezTo>
                    <a:pt x="2250" y="12230"/>
                    <a:pt x="2270" y="12230"/>
                    <a:pt x="2301" y="12220"/>
                  </a:cubicBezTo>
                  <a:cubicBezTo>
                    <a:pt x="2690" y="12070"/>
                    <a:pt x="3010" y="11760"/>
                    <a:pt x="3160" y="11370"/>
                  </a:cubicBezTo>
                  <a:lnTo>
                    <a:pt x="6360" y="3311"/>
                  </a:lnTo>
                  <a:lnTo>
                    <a:pt x="39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9"/>
            <p:cNvSpPr/>
            <p:nvPr/>
          </p:nvSpPr>
          <p:spPr>
            <a:xfrm>
              <a:off x="4977829" y="3785447"/>
              <a:ext cx="451787" cy="857260"/>
            </a:xfrm>
            <a:custGeom>
              <a:avLst/>
              <a:gdLst/>
              <a:ahLst/>
              <a:cxnLst/>
              <a:rect l="l" t="t" r="r" b="b"/>
              <a:pathLst>
                <a:path w="3541" h="6719" extrusionOk="0">
                  <a:moveTo>
                    <a:pt x="786" y="0"/>
                  </a:moveTo>
                  <a:cubicBezTo>
                    <a:pt x="765" y="0"/>
                    <a:pt x="743" y="2"/>
                    <a:pt x="721" y="6"/>
                  </a:cubicBezTo>
                  <a:cubicBezTo>
                    <a:pt x="571" y="36"/>
                    <a:pt x="451" y="156"/>
                    <a:pt x="391" y="296"/>
                  </a:cubicBezTo>
                  <a:cubicBezTo>
                    <a:pt x="331" y="436"/>
                    <a:pt x="321" y="586"/>
                    <a:pt x="311" y="736"/>
                  </a:cubicBezTo>
                  <a:cubicBezTo>
                    <a:pt x="241" y="1616"/>
                    <a:pt x="171" y="2496"/>
                    <a:pt x="91" y="3386"/>
                  </a:cubicBezTo>
                  <a:cubicBezTo>
                    <a:pt x="51" y="3955"/>
                    <a:pt x="1" y="4546"/>
                    <a:pt x="111" y="5115"/>
                  </a:cubicBezTo>
                  <a:cubicBezTo>
                    <a:pt x="211" y="5686"/>
                    <a:pt x="491" y="6246"/>
                    <a:pt x="971" y="6566"/>
                  </a:cubicBezTo>
                  <a:cubicBezTo>
                    <a:pt x="1099" y="6651"/>
                    <a:pt x="1262" y="6718"/>
                    <a:pt x="1412" y="6718"/>
                  </a:cubicBezTo>
                  <a:cubicBezTo>
                    <a:pt x="1507" y="6718"/>
                    <a:pt x="1597" y="6691"/>
                    <a:pt x="1671" y="6626"/>
                  </a:cubicBezTo>
                  <a:cubicBezTo>
                    <a:pt x="1861" y="6446"/>
                    <a:pt x="1811" y="6146"/>
                    <a:pt x="1771" y="5886"/>
                  </a:cubicBezTo>
                  <a:cubicBezTo>
                    <a:pt x="1661" y="4946"/>
                    <a:pt x="2160" y="3966"/>
                    <a:pt x="2980" y="3496"/>
                  </a:cubicBezTo>
                  <a:cubicBezTo>
                    <a:pt x="3200" y="3376"/>
                    <a:pt x="3471" y="3246"/>
                    <a:pt x="3511" y="2996"/>
                  </a:cubicBezTo>
                  <a:cubicBezTo>
                    <a:pt x="3540" y="2786"/>
                    <a:pt x="3380" y="2596"/>
                    <a:pt x="3191" y="2496"/>
                  </a:cubicBezTo>
                  <a:cubicBezTo>
                    <a:pt x="3000" y="2396"/>
                    <a:pt x="2780" y="2376"/>
                    <a:pt x="2580" y="2306"/>
                  </a:cubicBezTo>
                  <a:cubicBezTo>
                    <a:pt x="2380" y="2246"/>
                    <a:pt x="2171" y="2116"/>
                    <a:pt x="2100" y="1916"/>
                  </a:cubicBezTo>
                  <a:cubicBezTo>
                    <a:pt x="2001" y="1626"/>
                    <a:pt x="2220" y="1326"/>
                    <a:pt x="2431" y="1106"/>
                  </a:cubicBezTo>
                  <a:cubicBezTo>
                    <a:pt x="2540" y="986"/>
                    <a:pt x="2820" y="786"/>
                    <a:pt x="2811" y="616"/>
                  </a:cubicBezTo>
                  <a:cubicBezTo>
                    <a:pt x="2800" y="406"/>
                    <a:pt x="2571" y="406"/>
                    <a:pt x="2420" y="396"/>
                  </a:cubicBezTo>
                  <a:cubicBezTo>
                    <a:pt x="1991" y="376"/>
                    <a:pt x="1581" y="316"/>
                    <a:pt x="1181" y="126"/>
                  </a:cubicBezTo>
                  <a:cubicBezTo>
                    <a:pt x="1052" y="75"/>
                    <a:pt x="922" y="0"/>
                    <a:pt x="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9"/>
            <p:cNvSpPr/>
            <p:nvPr/>
          </p:nvSpPr>
          <p:spPr>
            <a:xfrm>
              <a:off x="6544476" y="2403292"/>
              <a:ext cx="1441739" cy="1138080"/>
            </a:xfrm>
            <a:custGeom>
              <a:avLst/>
              <a:gdLst/>
              <a:ahLst/>
              <a:cxnLst/>
              <a:rect l="l" t="t" r="r" b="b"/>
              <a:pathLst>
                <a:path w="11300" h="8920" extrusionOk="0">
                  <a:moveTo>
                    <a:pt x="5620" y="0"/>
                  </a:moveTo>
                  <a:lnTo>
                    <a:pt x="1731" y="600"/>
                  </a:lnTo>
                  <a:cubicBezTo>
                    <a:pt x="0" y="4180"/>
                    <a:pt x="4040" y="5240"/>
                    <a:pt x="4040" y="5240"/>
                  </a:cubicBezTo>
                  <a:lnTo>
                    <a:pt x="8839" y="8839"/>
                  </a:lnTo>
                  <a:cubicBezTo>
                    <a:pt x="8879" y="8869"/>
                    <a:pt x="8910" y="8889"/>
                    <a:pt x="8950" y="8919"/>
                  </a:cubicBezTo>
                  <a:cubicBezTo>
                    <a:pt x="9179" y="8740"/>
                    <a:pt x="9410" y="8560"/>
                    <a:pt x="9639" y="8389"/>
                  </a:cubicBezTo>
                  <a:cubicBezTo>
                    <a:pt x="10039" y="8089"/>
                    <a:pt x="10450" y="7800"/>
                    <a:pt x="10850" y="7500"/>
                  </a:cubicBezTo>
                  <a:cubicBezTo>
                    <a:pt x="11010" y="7389"/>
                    <a:pt x="11150" y="7260"/>
                    <a:pt x="11299" y="7149"/>
                  </a:cubicBezTo>
                  <a:cubicBezTo>
                    <a:pt x="11239" y="7000"/>
                    <a:pt x="11159" y="6869"/>
                    <a:pt x="11070" y="6749"/>
                  </a:cubicBezTo>
                  <a:lnTo>
                    <a:pt x="56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9"/>
            <p:cNvSpPr/>
            <p:nvPr/>
          </p:nvSpPr>
          <p:spPr>
            <a:xfrm>
              <a:off x="6710340" y="978267"/>
              <a:ext cx="1001562" cy="1594716"/>
            </a:xfrm>
            <a:custGeom>
              <a:avLst/>
              <a:gdLst/>
              <a:ahLst/>
              <a:cxnLst/>
              <a:rect l="l" t="t" r="r" b="b"/>
              <a:pathLst>
                <a:path w="7850" h="12499" extrusionOk="0">
                  <a:moveTo>
                    <a:pt x="4160" y="0"/>
                  </a:moveTo>
                  <a:cubicBezTo>
                    <a:pt x="2720" y="120"/>
                    <a:pt x="1440" y="1670"/>
                    <a:pt x="1340" y="5170"/>
                  </a:cubicBezTo>
                  <a:cubicBezTo>
                    <a:pt x="1260" y="7930"/>
                    <a:pt x="1430" y="7679"/>
                    <a:pt x="1251" y="8599"/>
                  </a:cubicBezTo>
                  <a:cubicBezTo>
                    <a:pt x="960" y="10039"/>
                    <a:pt x="0" y="12499"/>
                    <a:pt x="0" y="12499"/>
                  </a:cubicBezTo>
                  <a:lnTo>
                    <a:pt x="4980" y="12069"/>
                  </a:lnTo>
                  <a:cubicBezTo>
                    <a:pt x="5030" y="11209"/>
                    <a:pt x="5010" y="10019"/>
                    <a:pt x="5080" y="8770"/>
                  </a:cubicBezTo>
                  <a:cubicBezTo>
                    <a:pt x="5510" y="6250"/>
                    <a:pt x="6840" y="6710"/>
                    <a:pt x="7230" y="5720"/>
                  </a:cubicBezTo>
                  <a:cubicBezTo>
                    <a:pt x="7850" y="4160"/>
                    <a:pt x="6650" y="3960"/>
                    <a:pt x="5620" y="1210"/>
                  </a:cubicBezTo>
                  <a:cubicBezTo>
                    <a:pt x="4870" y="680"/>
                    <a:pt x="4160" y="0"/>
                    <a:pt x="4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9"/>
            <p:cNvSpPr/>
            <p:nvPr/>
          </p:nvSpPr>
          <p:spPr>
            <a:xfrm>
              <a:off x="6880031" y="1012715"/>
              <a:ext cx="338107" cy="696628"/>
            </a:xfrm>
            <a:custGeom>
              <a:avLst/>
              <a:gdLst/>
              <a:ahLst/>
              <a:cxnLst/>
              <a:rect l="l" t="t" r="r" b="b"/>
              <a:pathLst>
                <a:path w="2650" h="5460" extrusionOk="0">
                  <a:moveTo>
                    <a:pt x="2050" y="1"/>
                  </a:moveTo>
                  <a:cubicBezTo>
                    <a:pt x="950" y="541"/>
                    <a:pt x="90" y="2100"/>
                    <a:pt x="10" y="4950"/>
                  </a:cubicBezTo>
                  <a:cubicBezTo>
                    <a:pt x="1" y="5140"/>
                    <a:pt x="1" y="5300"/>
                    <a:pt x="1" y="5460"/>
                  </a:cubicBezTo>
                  <a:cubicBezTo>
                    <a:pt x="540" y="5000"/>
                    <a:pt x="1050" y="4510"/>
                    <a:pt x="1460" y="3930"/>
                  </a:cubicBezTo>
                  <a:cubicBezTo>
                    <a:pt x="1880" y="3340"/>
                    <a:pt x="2200" y="2670"/>
                    <a:pt x="2380" y="1970"/>
                  </a:cubicBezTo>
                  <a:cubicBezTo>
                    <a:pt x="2530" y="1350"/>
                    <a:pt x="2650" y="421"/>
                    <a:pt x="20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9"/>
            <p:cNvSpPr/>
            <p:nvPr/>
          </p:nvSpPr>
          <p:spPr>
            <a:xfrm>
              <a:off x="7610852" y="769279"/>
              <a:ext cx="94032" cy="112277"/>
            </a:xfrm>
            <a:custGeom>
              <a:avLst/>
              <a:gdLst/>
              <a:ahLst/>
              <a:cxnLst/>
              <a:rect l="l" t="t" r="r" b="b"/>
              <a:pathLst>
                <a:path w="737" h="880" extrusionOk="0">
                  <a:moveTo>
                    <a:pt x="352" y="0"/>
                  </a:moveTo>
                  <a:cubicBezTo>
                    <a:pt x="71" y="0"/>
                    <a:pt x="1" y="588"/>
                    <a:pt x="132" y="738"/>
                  </a:cubicBezTo>
                  <a:cubicBezTo>
                    <a:pt x="161" y="789"/>
                    <a:pt x="212" y="829"/>
                    <a:pt x="261" y="849"/>
                  </a:cubicBezTo>
                  <a:cubicBezTo>
                    <a:pt x="361" y="869"/>
                    <a:pt x="372" y="869"/>
                    <a:pt x="461" y="878"/>
                  </a:cubicBezTo>
                  <a:cubicBezTo>
                    <a:pt x="471" y="879"/>
                    <a:pt x="480" y="880"/>
                    <a:pt x="489" y="880"/>
                  </a:cubicBezTo>
                  <a:cubicBezTo>
                    <a:pt x="635" y="880"/>
                    <a:pt x="737" y="730"/>
                    <a:pt x="661" y="598"/>
                  </a:cubicBezTo>
                  <a:cubicBezTo>
                    <a:pt x="592" y="449"/>
                    <a:pt x="532" y="349"/>
                    <a:pt x="432" y="178"/>
                  </a:cubicBezTo>
                  <a:cubicBezTo>
                    <a:pt x="381" y="129"/>
                    <a:pt x="412" y="58"/>
                    <a:pt x="412" y="9"/>
                  </a:cubicBezTo>
                  <a:cubicBezTo>
                    <a:pt x="391" y="3"/>
                    <a:pt x="371"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9"/>
            <p:cNvSpPr/>
            <p:nvPr/>
          </p:nvSpPr>
          <p:spPr>
            <a:xfrm>
              <a:off x="7240976" y="846852"/>
              <a:ext cx="312717" cy="336576"/>
            </a:xfrm>
            <a:custGeom>
              <a:avLst/>
              <a:gdLst/>
              <a:ahLst/>
              <a:cxnLst/>
              <a:rect l="l" t="t" r="r" b="b"/>
              <a:pathLst>
                <a:path w="2451" h="2638" extrusionOk="0">
                  <a:moveTo>
                    <a:pt x="711" y="1"/>
                  </a:moveTo>
                  <a:cubicBezTo>
                    <a:pt x="711" y="1"/>
                    <a:pt x="631" y="650"/>
                    <a:pt x="1" y="1041"/>
                  </a:cubicBezTo>
                  <a:cubicBezTo>
                    <a:pt x="706" y="2312"/>
                    <a:pt x="1042" y="2638"/>
                    <a:pt x="1216" y="2638"/>
                  </a:cubicBezTo>
                  <a:cubicBezTo>
                    <a:pt x="1232" y="2638"/>
                    <a:pt x="1247" y="2635"/>
                    <a:pt x="1261" y="2630"/>
                  </a:cubicBezTo>
                  <a:cubicBezTo>
                    <a:pt x="1351" y="2600"/>
                    <a:pt x="1361" y="2460"/>
                    <a:pt x="1451" y="2270"/>
                  </a:cubicBezTo>
                  <a:cubicBezTo>
                    <a:pt x="1671" y="1801"/>
                    <a:pt x="2101" y="1541"/>
                    <a:pt x="2451" y="1390"/>
                  </a:cubicBezTo>
                  <a:cubicBezTo>
                    <a:pt x="1821" y="1141"/>
                    <a:pt x="1331" y="241"/>
                    <a:pt x="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9"/>
            <p:cNvSpPr/>
            <p:nvPr/>
          </p:nvSpPr>
          <p:spPr>
            <a:xfrm>
              <a:off x="7225666" y="515762"/>
              <a:ext cx="450511" cy="531912"/>
            </a:xfrm>
            <a:custGeom>
              <a:avLst/>
              <a:gdLst/>
              <a:ahLst/>
              <a:cxnLst/>
              <a:rect l="l" t="t" r="r" b="b"/>
              <a:pathLst>
                <a:path w="3531" h="4169" extrusionOk="0">
                  <a:moveTo>
                    <a:pt x="1853" y="0"/>
                  </a:moveTo>
                  <a:cubicBezTo>
                    <a:pt x="1684" y="0"/>
                    <a:pt x="1514" y="25"/>
                    <a:pt x="1351" y="76"/>
                  </a:cubicBezTo>
                  <a:cubicBezTo>
                    <a:pt x="811" y="256"/>
                    <a:pt x="371" y="705"/>
                    <a:pt x="191" y="1245"/>
                  </a:cubicBezTo>
                  <a:cubicBezTo>
                    <a:pt x="1" y="1785"/>
                    <a:pt x="961" y="2296"/>
                    <a:pt x="941" y="2865"/>
                  </a:cubicBezTo>
                  <a:cubicBezTo>
                    <a:pt x="911" y="3436"/>
                    <a:pt x="1031" y="3896"/>
                    <a:pt x="1601" y="4025"/>
                  </a:cubicBezTo>
                  <a:cubicBezTo>
                    <a:pt x="1994" y="4120"/>
                    <a:pt x="2102" y="4169"/>
                    <a:pt x="2321" y="4169"/>
                  </a:cubicBezTo>
                  <a:cubicBezTo>
                    <a:pt x="2425" y="4169"/>
                    <a:pt x="2554" y="4158"/>
                    <a:pt x="2751" y="4136"/>
                  </a:cubicBezTo>
                  <a:cubicBezTo>
                    <a:pt x="2901" y="4116"/>
                    <a:pt x="2991" y="4016"/>
                    <a:pt x="3040" y="3836"/>
                  </a:cubicBezTo>
                  <a:cubicBezTo>
                    <a:pt x="3080" y="3676"/>
                    <a:pt x="3531" y="2016"/>
                    <a:pt x="3460" y="1416"/>
                  </a:cubicBezTo>
                  <a:cubicBezTo>
                    <a:pt x="3431" y="1165"/>
                    <a:pt x="3380" y="696"/>
                    <a:pt x="3260" y="476"/>
                  </a:cubicBezTo>
                  <a:cubicBezTo>
                    <a:pt x="3180" y="334"/>
                    <a:pt x="3062" y="306"/>
                    <a:pt x="2918" y="306"/>
                  </a:cubicBezTo>
                  <a:cubicBezTo>
                    <a:pt x="2887" y="306"/>
                    <a:pt x="2855" y="307"/>
                    <a:pt x="2822" y="309"/>
                  </a:cubicBezTo>
                  <a:lnTo>
                    <a:pt x="2822" y="309"/>
                  </a:lnTo>
                  <a:cubicBezTo>
                    <a:pt x="2544" y="105"/>
                    <a:pt x="2200" y="0"/>
                    <a:pt x="1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9"/>
            <p:cNvSpPr/>
            <p:nvPr/>
          </p:nvSpPr>
          <p:spPr>
            <a:xfrm>
              <a:off x="7637773" y="1534421"/>
              <a:ext cx="12886" cy="39807"/>
            </a:xfrm>
            <a:custGeom>
              <a:avLst/>
              <a:gdLst/>
              <a:ahLst/>
              <a:cxnLst/>
              <a:rect l="l" t="t" r="r" b="b"/>
              <a:pathLst>
                <a:path w="101" h="312" extrusionOk="0">
                  <a:moveTo>
                    <a:pt x="1" y="1"/>
                  </a:moveTo>
                  <a:lnTo>
                    <a:pt x="1" y="1"/>
                  </a:lnTo>
                  <a:cubicBezTo>
                    <a:pt x="50" y="101"/>
                    <a:pt x="81" y="201"/>
                    <a:pt x="101" y="311"/>
                  </a:cubicBezTo>
                  <a:lnTo>
                    <a:pt x="70" y="41"/>
                  </a:lnTo>
                  <a:lnTo>
                    <a:pt x="1" y="1"/>
                  </a:lnTo>
                  <a:close/>
                </a:path>
              </a:pathLst>
            </a:custGeom>
            <a:solidFill>
              <a:srgbClr val="CA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9"/>
            <p:cNvSpPr/>
            <p:nvPr/>
          </p:nvSpPr>
          <p:spPr>
            <a:xfrm>
              <a:off x="7322632" y="1336788"/>
              <a:ext cx="331855" cy="294727"/>
            </a:xfrm>
            <a:custGeom>
              <a:avLst/>
              <a:gdLst/>
              <a:ahLst/>
              <a:cxnLst/>
              <a:rect l="l" t="t" r="r" b="b"/>
              <a:pathLst>
                <a:path w="2601" h="2310" extrusionOk="0">
                  <a:moveTo>
                    <a:pt x="1" y="0"/>
                  </a:moveTo>
                  <a:lnTo>
                    <a:pt x="731" y="2310"/>
                  </a:lnTo>
                  <a:lnTo>
                    <a:pt x="2600" y="2090"/>
                  </a:lnTo>
                  <a:lnTo>
                    <a:pt x="2600" y="2080"/>
                  </a:lnTo>
                  <a:lnTo>
                    <a:pt x="2571" y="1860"/>
                  </a:lnTo>
                  <a:cubicBezTo>
                    <a:pt x="2551" y="1750"/>
                    <a:pt x="2520" y="1650"/>
                    <a:pt x="2471" y="1550"/>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9"/>
            <p:cNvSpPr/>
            <p:nvPr/>
          </p:nvSpPr>
          <p:spPr>
            <a:xfrm>
              <a:off x="7311277" y="1321477"/>
              <a:ext cx="385314" cy="273165"/>
            </a:xfrm>
            <a:custGeom>
              <a:avLst/>
              <a:gdLst/>
              <a:ahLst/>
              <a:cxnLst/>
              <a:rect l="l" t="t" r="r" b="b"/>
              <a:pathLst>
                <a:path w="3020" h="2141" extrusionOk="0">
                  <a:moveTo>
                    <a:pt x="0" y="0"/>
                  </a:moveTo>
                  <a:lnTo>
                    <a:pt x="970" y="2140"/>
                  </a:lnTo>
                  <a:lnTo>
                    <a:pt x="3020" y="2010"/>
                  </a:lnTo>
                  <a:lnTo>
                    <a:pt x="1970" y="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9"/>
            <p:cNvSpPr/>
            <p:nvPr/>
          </p:nvSpPr>
          <p:spPr>
            <a:xfrm>
              <a:off x="6364578" y="1491041"/>
              <a:ext cx="321648" cy="893240"/>
            </a:xfrm>
            <a:custGeom>
              <a:avLst/>
              <a:gdLst/>
              <a:ahLst/>
              <a:cxnLst/>
              <a:rect l="l" t="t" r="r" b="b"/>
              <a:pathLst>
                <a:path w="2521" h="7001" extrusionOk="0">
                  <a:moveTo>
                    <a:pt x="1621" y="1"/>
                  </a:moveTo>
                  <a:lnTo>
                    <a:pt x="641" y="201"/>
                  </a:lnTo>
                  <a:cubicBezTo>
                    <a:pt x="241" y="311"/>
                    <a:pt x="1" y="691"/>
                    <a:pt x="81" y="1091"/>
                  </a:cubicBezTo>
                  <a:lnTo>
                    <a:pt x="1210" y="7000"/>
                  </a:lnTo>
                  <a:lnTo>
                    <a:pt x="2521" y="6610"/>
                  </a:lnTo>
                  <a:lnTo>
                    <a:pt x="1670" y="461"/>
                  </a:lnTo>
                  <a:lnTo>
                    <a:pt x="1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9"/>
            <p:cNvSpPr/>
            <p:nvPr/>
          </p:nvSpPr>
          <p:spPr>
            <a:xfrm>
              <a:off x="6501096" y="2258225"/>
              <a:ext cx="326752" cy="367707"/>
            </a:xfrm>
            <a:custGeom>
              <a:avLst/>
              <a:gdLst/>
              <a:ahLst/>
              <a:cxnLst/>
              <a:rect l="l" t="t" r="r" b="b"/>
              <a:pathLst>
                <a:path w="2561" h="2882" extrusionOk="0">
                  <a:moveTo>
                    <a:pt x="959" y="1"/>
                  </a:moveTo>
                  <a:cubicBezTo>
                    <a:pt x="635" y="1"/>
                    <a:pt x="271" y="356"/>
                    <a:pt x="151" y="607"/>
                  </a:cubicBezTo>
                  <a:cubicBezTo>
                    <a:pt x="11" y="907"/>
                    <a:pt x="0" y="1247"/>
                    <a:pt x="0" y="1567"/>
                  </a:cubicBezTo>
                  <a:cubicBezTo>
                    <a:pt x="0" y="1867"/>
                    <a:pt x="0" y="2177"/>
                    <a:pt x="171" y="2427"/>
                  </a:cubicBezTo>
                  <a:cubicBezTo>
                    <a:pt x="320" y="2657"/>
                    <a:pt x="600" y="2787"/>
                    <a:pt x="871" y="2837"/>
                  </a:cubicBezTo>
                  <a:cubicBezTo>
                    <a:pt x="996" y="2866"/>
                    <a:pt x="1127" y="2881"/>
                    <a:pt x="1257" y="2881"/>
                  </a:cubicBezTo>
                  <a:cubicBezTo>
                    <a:pt x="1532" y="2881"/>
                    <a:pt x="1807" y="2813"/>
                    <a:pt x="2031" y="2657"/>
                  </a:cubicBezTo>
                  <a:cubicBezTo>
                    <a:pt x="2360" y="2427"/>
                    <a:pt x="2560" y="1997"/>
                    <a:pt x="2440" y="1607"/>
                  </a:cubicBezTo>
                  <a:cubicBezTo>
                    <a:pt x="2340" y="1257"/>
                    <a:pt x="2020" y="1037"/>
                    <a:pt x="1731" y="807"/>
                  </a:cubicBezTo>
                  <a:cubicBezTo>
                    <a:pt x="1580" y="677"/>
                    <a:pt x="1420" y="537"/>
                    <a:pt x="1320" y="357"/>
                  </a:cubicBezTo>
                  <a:cubicBezTo>
                    <a:pt x="1231" y="207"/>
                    <a:pt x="1220" y="38"/>
                    <a:pt x="1031" y="7"/>
                  </a:cubicBezTo>
                  <a:cubicBezTo>
                    <a:pt x="1007" y="3"/>
                    <a:pt x="983" y="1"/>
                    <a:pt x="9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9"/>
            <p:cNvSpPr/>
            <p:nvPr/>
          </p:nvSpPr>
          <p:spPr>
            <a:xfrm>
              <a:off x="6404130" y="1041678"/>
              <a:ext cx="900257" cy="614206"/>
            </a:xfrm>
            <a:custGeom>
              <a:avLst/>
              <a:gdLst/>
              <a:ahLst/>
              <a:cxnLst/>
              <a:rect l="l" t="t" r="r" b="b"/>
              <a:pathLst>
                <a:path w="7056" h="4814" extrusionOk="0">
                  <a:moveTo>
                    <a:pt x="5678" y="0"/>
                  </a:moveTo>
                  <a:cubicBezTo>
                    <a:pt x="5649" y="0"/>
                    <a:pt x="5620" y="1"/>
                    <a:pt x="5590" y="3"/>
                  </a:cubicBezTo>
                  <a:lnTo>
                    <a:pt x="5540" y="14"/>
                  </a:lnTo>
                  <a:cubicBezTo>
                    <a:pt x="5290" y="23"/>
                    <a:pt x="5060" y="103"/>
                    <a:pt x="4850" y="234"/>
                  </a:cubicBezTo>
                  <a:lnTo>
                    <a:pt x="1" y="3833"/>
                  </a:lnTo>
                  <a:lnTo>
                    <a:pt x="1260" y="4813"/>
                  </a:lnTo>
                  <a:lnTo>
                    <a:pt x="6300" y="2253"/>
                  </a:lnTo>
                  <a:cubicBezTo>
                    <a:pt x="6650" y="2053"/>
                    <a:pt x="6880" y="1733"/>
                    <a:pt x="6940" y="1363"/>
                  </a:cubicBezTo>
                  <a:cubicBezTo>
                    <a:pt x="7055" y="630"/>
                    <a:pt x="6456" y="0"/>
                    <a:pt x="5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9"/>
            <p:cNvSpPr/>
            <p:nvPr/>
          </p:nvSpPr>
          <p:spPr>
            <a:xfrm>
              <a:off x="7138906" y="415861"/>
              <a:ext cx="539823" cy="506395"/>
            </a:xfrm>
            <a:custGeom>
              <a:avLst/>
              <a:gdLst/>
              <a:ahLst/>
              <a:cxnLst/>
              <a:rect l="l" t="t" r="r" b="b"/>
              <a:pathLst>
                <a:path w="4231" h="3969" extrusionOk="0">
                  <a:moveTo>
                    <a:pt x="2361" y="1"/>
                  </a:moveTo>
                  <a:cubicBezTo>
                    <a:pt x="1887" y="1"/>
                    <a:pt x="1406" y="119"/>
                    <a:pt x="1011" y="339"/>
                  </a:cubicBezTo>
                  <a:cubicBezTo>
                    <a:pt x="351" y="709"/>
                    <a:pt x="51" y="1409"/>
                    <a:pt x="31" y="2148"/>
                  </a:cubicBezTo>
                  <a:cubicBezTo>
                    <a:pt x="1" y="3119"/>
                    <a:pt x="421" y="3619"/>
                    <a:pt x="931" y="3879"/>
                  </a:cubicBezTo>
                  <a:cubicBezTo>
                    <a:pt x="1007" y="3913"/>
                    <a:pt x="1087" y="3968"/>
                    <a:pt x="1172" y="3968"/>
                  </a:cubicBezTo>
                  <a:cubicBezTo>
                    <a:pt x="1337" y="3968"/>
                    <a:pt x="1521" y="3765"/>
                    <a:pt x="1731" y="2819"/>
                  </a:cubicBezTo>
                  <a:cubicBezTo>
                    <a:pt x="2221" y="2339"/>
                    <a:pt x="4231" y="1899"/>
                    <a:pt x="4171" y="1009"/>
                  </a:cubicBezTo>
                  <a:cubicBezTo>
                    <a:pt x="4151" y="649"/>
                    <a:pt x="3680" y="359"/>
                    <a:pt x="3401" y="219"/>
                  </a:cubicBezTo>
                  <a:cubicBezTo>
                    <a:pt x="3087" y="71"/>
                    <a:pt x="2726" y="1"/>
                    <a:pt x="2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a:off x="6666960" y="511297"/>
              <a:ext cx="456763" cy="583713"/>
            </a:xfrm>
            <a:custGeom>
              <a:avLst/>
              <a:gdLst/>
              <a:ahLst/>
              <a:cxnLst/>
              <a:rect l="l" t="t" r="r" b="b"/>
              <a:pathLst>
                <a:path w="3580" h="4575" extrusionOk="0">
                  <a:moveTo>
                    <a:pt x="2564" y="0"/>
                  </a:moveTo>
                  <a:cubicBezTo>
                    <a:pt x="2553" y="0"/>
                    <a:pt x="2542" y="0"/>
                    <a:pt x="2530" y="1"/>
                  </a:cubicBezTo>
                  <a:cubicBezTo>
                    <a:pt x="2030" y="31"/>
                    <a:pt x="1511" y="311"/>
                    <a:pt x="1420" y="820"/>
                  </a:cubicBezTo>
                  <a:cubicBezTo>
                    <a:pt x="1371" y="1100"/>
                    <a:pt x="1520" y="1331"/>
                    <a:pt x="1400" y="1580"/>
                  </a:cubicBezTo>
                  <a:cubicBezTo>
                    <a:pt x="1260" y="1900"/>
                    <a:pt x="991" y="1780"/>
                    <a:pt x="851" y="2100"/>
                  </a:cubicBezTo>
                  <a:cubicBezTo>
                    <a:pt x="731" y="2360"/>
                    <a:pt x="971" y="2600"/>
                    <a:pt x="800" y="2880"/>
                  </a:cubicBezTo>
                  <a:cubicBezTo>
                    <a:pt x="720" y="3011"/>
                    <a:pt x="591" y="3100"/>
                    <a:pt x="460" y="3191"/>
                  </a:cubicBezTo>
                  <a:cubicBezTo>
                    <a:pt x="320" y="3291"/>
                    <a:pt x="180" y="3391"/>
                    <a:pt x="111" y="3540"/>
                  </a:cubicBezTo>
                  <a:cubicBezTo>
                    <a:pt x="0" y="3740"/>
                    <a:pt x="51" y="4000"/>
                    <a:pt x="180" y="4180"/>
                  </a:cubicBezTo>
                  <a:cubicBezTo>
                    <a:pt x="320" y="4360"/>
                    <a:pt x="531" y="4480"/>
                    <a:pt x="751" y="4530"/>
                  </a:cubicBezTo>
                  <a:cubicBezTo>
                    <a:pt x="864" y="4560"/>
                    <a:pt x="981" y="4574"/>
                    <a:pt x="1098" y="4574"/>
                  </a:cubicBezTo>
                  <a:cubicBezTo>
                    <a:pt x="1416" y="4574"/>
                    <a:pt x="1735" y="4470"/>
                    <a:pt x="1990" y="4280"/>
                  </a:cubicBezTo>
                  <a:cubicBezTo>
                    <a:pt x="2220" y="4111"/>
                    <a:pt x="2390" y="3860"/>
                    <a:pt x="2490" y="3591"/>
                  </a:cubicBezTo>
                  <a:cubicBezTo>
                    <a:pt x="2530" y="3460"/>
                    <a:pt x="2570" y="3320"/>
                    <a:pt x="2550" y="3180"/>
                  </a:cubicBezTo>
                  <a:cubicBezTo>
                    <a:pt x="2530" y="3060"/>
                    <a:pt x="2480" y="2971"/>
                    <a:pt x="2540" y="2851"/>
                  </a:cubicBezTo>
                  <a:cubicBezTo>
                    <a:pt x="2680" y="2531"/>
                    <a:pt x="2950" y="2651"/>
                    <a:pt x="3090" y="2331"/>
                  </a:cubicBezTo>
                  <a:cubicBezTo>
                    <a:pt x="3200" y="2100"/>
                    <a:pt x="2980" y="1851"/>
                    <a:pt x="3080" y="1631"/>
                  </a:cubicBezTo>
                  <a:cubicBezTo>
                    <a:pt x="3180" y="1400"/>
                    <a:pt x="3440" y="1311"/>
                    <a:pt x="3510" y="1060"/>
                  </a:cubicBezTo>
                  <a:cubicBezTo>
                    <a:pt x="3580" y="811"/>
                    <a:pt x="3510" y="531"/>
                    <a:pt x="3350" y="341"/>
                  </a:cubicBezTo>
                  <a:cubicBezTo>
                    <a:pt x="3158" y="119"/>
                    <a:pt x="2854" y="0"/>
                    <a:pt x="2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a:off x="7067457" y="545745"/>
              <a:ext cx="109853" cy="149405"/>
            </a:xfrm>
            <a:custGeom>
              <a:avLst/>
              <a:gdLst/>
              <a:ahLst/>
              <a:cxnLst/>
              <a:rect l="l" t="t" r="r" b="b"/>
              <a:pathLst>
                <a:path w="861" h="1171" extrusionOk="0">
                  <a:moveTo>
                    <a:pt x="431" y="1"/>
                  </a:moveTo>
                  <a:cubicBezTo>
                    <a:pt x="191" y="1"/>
                    <a:pt x="1" y="261"/>
                    <a:pt x="1" y="581"/>
                  </a:cubicBezTo>
                  <a:cubicBezTo>
                    <a:pt x="1" y="910"/>
                    <a:pt x="191" y="1170"/>
                    <a:pt x="431" y="1170"/>
                  </a:cubicBezTo>
                  <a:cubicBezTo>
                    <a:pt x="671" y="1170"/>
                    <a:pt x="861" y="910"/>
                    <a:pt x="861" y="581"/>
                  </a:cubicBezTo>
                  <a:cubicBezTo>
                    <a:pt x="861" y="261"/>
                    <a:pt x="671" y="1"/>
                    <a:pt x="4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a:off x="7324036" y="720540"/>
              <a:ext cx="85484" cy="95818"/>
            </a:xfrm>
            <a:custGeom>
              <a:avLst/>
              <a:gdLst/>
              <a:ahLst/>
              <a:cxnLst/>
              <a:rect l="l" t="t" r="r" b="b"/>
              <a:pathLst>
                <a:path w="670" h="751" extrusionOk="0">
                  <a:moveTo>
                    <a:pt x="340" y="0"/>
                  </a:moveTo>
                  <a:cubicBezTo>
                    <a:pt x="150" y="0"/>
                    <a:pt x="0" y="171"/>
                    <a:pt x="0" y="371"/>
                  </a:cubicBezTo>
                  <a:cubicBezTo>
                    <a:pt x="0" y="580"/>
                    <a:pt x="150" y="751"/>
                    <a:pt x="340" y="751"/>
                  </a:cubicBezTo>
                  <a:cubicBezTo>
                    <a:pt x="520" y="751"/>
                    <a:pt x="670" y="580"/>
                    <a:pt x="670" y="371"/>
                  </a:cubicBezTo>
                  <a:cubicBezTo>
                    <a:pt x="670" y="171"/>
                    <a:pt x="520"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a:off x="6707788" y="1213283"/>
              <a:ext cx="274441" cy="312079"/>
            </a:xfrm>
            <a:custGeom>
              <a:avLst/>
              <a:gdLst/>
              <a:ahLst/>
              <a:cxnLst/>
              <a:rect l="l" t="t" r="r" b="b"/>
              <a:pathLst>
                <a:path w="2151" h="2446" extrusionOk="0">
                  <a:moveTo>
                    <a:pt x="805" y="1"/>
                  </a:moveTo>
                  <a:cubicBezTo>
                    <a:pt x="800" y="1"/>
                    <a:pt x="795" y="3"/>
                    <a:pt x="791" y="8"/>
                  </a:cubicBezTo>
                  <a:lnTo>
                    <a:pt x="11" y="568"/>
                  </a:lnTo>
                  <a:cubicBezTo>
                    <a:pt x="0" y="568"/>
                    <a:pt x="0" y="588"/>
                    <a:pt x="11" y="588"/>
                  </a:cubicBezTo>
                  <a:lnTo>
                    <a:pt x="1331" y="2438"/>
                  </a:lnTo>
                  <a:cubicBezTo>
                    <a:pt x="1335" y="2443"/>
                    <a:pt x="1340" y="2446"/>
                    <a:pt x="1345" y="2446"/>
                  </a:cubicBezTo>
                  <a:cubicBezTo>
                    <a:pt x="1350" y="2446"/>
                    <a:pt x="1355" y="2443"/>
                    <a:pt x="1360" y="2438"/>
                  </a:cubicBezTo>
                  <a:lnTo>
                    <a:pt x="2140" y="1878"/>
                  </a:lnTo>
                  <a:cubicBezTo>
                    <a:pt x="2140" y="1878"/>
                    <a:pt x="2150" y="1858"/>
                    <a:pt x="2140" y="1858"/>
                  </a:cubicBezTo>
                  <a:lnTo>
                    <a:pt x="820" y="8"/>
                  </a:lnTo>
                  <a:cubicBezTo>
                    <a:pt x="815" y="3"/>
                    <a:pt x="810" y="1"/>
                    <a:pt x="8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4" name="Google Shape;1704;p49"/>
          <p:cNvSpPr txBox="1"/>
          <p:nvPr/>
        </p:nvSpPr>
        <p:spPr>
          <a:xfrm>
            <a:off x="730677" y="4214077"/>
            <a:ext cx="4052100" cy="20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300"/>
              </a:spcBef>
              <a:spcAft>
                <a:spcPts val="0"/>
              </a:spcAft>
              <a:buNone/>
            </a:pPr>
            <a:endParaRPr sz="1200" dirty="0">
              <a:solidFill>
                <a:schemeClr val="accent1"/>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644249313"/>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705132"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b="1" dirty="0">
                <a:solidFill>
                  <a:schemeClr val="tx2"/>
                </a:solidFill>
              </a:rPr>
              <a:t>Зачем качать пресс?</a:t>
            </a:r>
            <a:endParaRPr b="1" dirty="0">
              <a:solidFill>
                <a:schemeClr val="tx2"/>
              </a:solidFill>
            </a:endParaRPr>
          </a:p>
        </p:txBody>
      </p:sp>
      <p:sp>
        <p:nvSpPr>
          <p:cNvPr id="204" name="Google Shape;204;p28"/>
          <p:cNvSpPr txBox="1">
            <a:spLocks noGrp="1"/>
          </p:cNvSpPr>
          <p:nvPr>
            <p:ph type="subTitle" idx="1"/>
          </p:nvPr>
        </p:nvSpPr>
        <p:spPr>
          <a:xfrm>
            <a:off x="225350" y="1050161"/>
            <a:ext cx="8918650" cy="15215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859AD5"/>
              </a:buClr>
              <a:buSzPts val="1100"/>
              <a:buFont typeface="Arial"/>
              <a:buNone/>
            </a:pPr>
            <a:r>
              <a:rPr lang="ru-RU" sz="1800" b="1" dirty="0">
                <a:latin typeface="Lilita One" panose="020B0604020202020204" charset="0"/>
              </a:rPr>
              <a:t>Основные причины</a:t>
            </a:r>
            <a:r>
              <a:rPr lang="en-US" sz="1800" b="1" dirty="0">
                <a:latin typeface="Lilita One" panose="020B0604020202020204" charset="0"/>
              </a:rPr>
              <a:t>,</a:t>
            </a:r>
            <a:r>
              <a:rPr lang="ru-RU" sz="1800" b="1" dirty="0">
                <a:latin typeface="Lilita One" panose="020B0604020202020204" charset="0"/>
              </a:rPr>
              <a:t> по которым необходимо качать мышца пресса:</a:t>
            </a:r>
          </a:p>
          <a:p>
            <a:pPr marL="0" lvl="0" indent="0" algn="ctr" rtl="0">
              <a:spcBef>
                <a:spcPts val="0"/>
              </a:spcBef>
              <a:spcAft>
                <a:spcPts val="0"/>
              </a:spcAft>
              <a:buClr>
                <a:srgbClr val="859AD5"/>
              </a:buClr>
              <a:buSzPts val="1100"/>
              <a:buFont typeface="Arial"/>
              <a:buNone/>
            </a:pPr>
            <a:endParaRPr lang="ru-RU" sz="1800" b="1" dirty="0">
              <a:latin typeface="Lilita One" panose="020B0604020202020204" charset="0"/>
            </a:endParaRPr>
          </a:p>
          <a:p>
            <a:pPr marL="0" lvl="0" indent="0" algn="ctr" rtl="0">
              <a:spcBef>
                <a:spcPts val="0"/>
              </a:spcBef>
              <a:spcAft>
                <a:spcPts val="0"/>
              </a:spcAft>
              <a:buClr>
                <a:srgbClr val="859AD5"/>
              </a:buClr>
              <a:buSzPts val="1100"/>
              <a:buFont typeface="Arial"/>
              <a:buNone/>
            </a:pPr>
            <a:endParaRPr lang="en-US" sz="1800" b="1" dirty="0">
              <a:latin typeface="Lilita One" panose="020B0604020202020204" charset="0"/>
            </a:endParaRPr>
          </a:p>
        </p:txBody>
      </p:sp>
      <p:sp>
        <p:nvSpPr>
          <p:cNvPr id="205" name="Google Shape;205;p28"/>
          <p:cNvSpPr/>
          <p:nvPr/>
        </p:nvSpPr>
        <p:spPr>
          <a:xfrm>
            <a:off x="-145250" y="-373850"/>
            <a:ext cx="1915875" cy="1081375"/>
          </a:xfrm>
          <a:custGeom>
            <a:avLst/>
            <a:gdLst/>
            <a:ahLst/>
            <a:cxnLst/>
            <a:rect l="l" t="t" r="r" b="b"/>
            <a:pathLst>
              <a:path w="76635" h="43255" extrusionOk="0">
                <a:moveTo>
                  <a:pt x="0" y="10011"/>
                </a:moveTo>
                <a:cubicBezTo>
                  <a:pt x="6271" y="15534"/>
                  <a:pt x="24855" y="44820"/>
                  <a:pt x="37627" y="43151"/>
                </a:cubicBezTo>
                <a:cubicBezTo>
                  <a:pt x="50400" y="41483"/>
                  <a:pt x="70134" y="7192"/>
                  <a:pt x="76635" y="0"/>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06" name="Google Shape;206;p28"/>
          <p:cNvGrpSpPr/>
          <p:nvPr/>
        </p:nvGrpSpPr>
        <p:grpSpPr>
          <a:xfrm rot="-1737888">
            <a:off x="506611" y="396081"/>
            <a:ext cx="566726" cy="566716"/>
            <a:chOff x="5866975" y="1985425"/>
            <a:chExt cx="464225" cy="464250"/>
          </a:xfrm>
        </p:grpSpPr>
        <p:sp>
          <p:nvSpPr>
            <p:cNvPr id="207" name="Google Shape;207;p28"/>
            <p:cNvSpPr/>
            <p:nvPr/>
          </p:nvSpPr>
          <p:spPr>
            <a:xfrm>
              <a:off x="5866975" y="1985425"/>
              <a:ext cx="464225" cy="464250"/>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p:nvPr/>
          </p:nvSpPr>
          <p:spPr>
            <a:xfrm>
              <a:off x="5866975" y="1998925"/>
              <a:ext cx="464225" cy="43725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6192200" y="2429650"/>
              <a:ext cx="1250" cy="525"/>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5866975" y="2074925"/>
              <a:ext cx="392475" cy="374750"/>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5866975" y="2068925"/>
              <a:ext cx="324975" cy="367250"/>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28"/>
          <p:cNvSpPr/>
          <p:nvPr/>
        </p:nvSpPr>
        <p:spPr>
          <a:xfrm>
            <a:off x="6187800" y="-664763"/>
            <a:ext cx="3124600" cy="1823200"/>
          </a:xfrm>
          <a:custGeom>
            <a:avLst/>
            <a:gdLst/>
            <a:ahLst/>
            <a:cxnLst/>
            <a:rect l="l" t="t" r="r" b="b"/>
            <a:pathLst>
              <a:path w="124984" h="72928" extrusionOk="0">
                <a:moveTo>
                  <a:pt x="0" y="5801"/>
                </a:moveTo>
                <a:cubicBezTo>
                  <a:pt x="5984" y="5629"/>
                  <a:pt x="20827" y="-6338"/>
                  <a:pt x="35901" y="4766"/>
                </a:cubicBezTo>
                <a:cubicBezTo>
                  <a:pt x="50975" y="15870"/>
                  <a:pt x="76060" y="67247"/>
                  <a:pt x="90443" y="72425"/>
                </a:cubicBezTo>
                <a:cubicBezTo>
                  <a:pt x="104826" y="77603"/>
                  <a:pt x="116735" y="40379"/>
                  <a:pt x="122201" y="35834"/>
                </a:cubicBezTo>
                <a:cubicBezTo>
                  <a:pt x="127667" y="31289"/>
                  <a:pt x="123064" y="43601"/>
                  <a:pt x="123237" y="45154"/>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13" name="Google Shape;213;p28"/>
          <p:cNvGrpSpPr/>
          <p:nvPr/>
        </p:nvGrpSpPr>
        <p:grpSpPr>
          <a:xfrm rot="-1737990">
            <a:off x="8048683" y="610135"/>
            <a:ext cx="750642" cy="750683"/>
            <a:chOff x="5866975" y="1985425"/>
            <a:chExt cx="464225" cy="464250"/>
          </a:xfrm>
        </p:grpSpPr>
        <p:sp>
          <p:nvSpPr>
            <p:cNvPr id="214" name="Google Shape;214;p28"/>
            <p:cNvSpPr/>
            <p:nvPr/>
          </p:nvSpPr>
          <p:spPr>
            <a:xfrm>
              <a:off x="5866975" y="1985425"/>
              <a:ext cx="464225" cy="464250"/>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5866975" y="1998925"/>
              <a:ext cx="464225" cy="43725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6192200" y="2429650"/>
              <a:ext cx="1250" cy="525"/>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5866975" y="2074925"/>
              <a:ext cx="392475" cy="374750"/>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5866975" y="2068925"/>
              <a:ext cx="324975" cy="367250"/>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186B7994-3DA4-CFF9-78D8-1C1954B2EDA1}"/>
              </a:ext>
            </a:extLst>
          </p:cNvPr>
          <p:cNvSpPr txBox="1"/>
          <p:nvPr/>
        </p:nvSpPr>
        <p:spPr>
          <a:xfrm>
            <a:off x="1994778" y="2009686"/>
            <a:ext cx="4742984" cy="307777"/>
          </a:xfrm>
          <a:prstGeom prst="rect">
            <a:avLst/>
          </a:prstGeom>
          <a:noFill/>
        </p:spPr>
        <p:txBody>
          <a:bodyPr wrap="square">
            <a:spAutoFit/>
          </a:bodyPr>
          <a:lstStyle/>
          <a:p>
            <a:r>
              <a:rPr lang="ru-RU" dirty="0"/>
              <a:t> </a:t>
            </a:r>
          </a:p>
        </p:txBody>
      </p:sp>
      <p:sp>
        <p:nvSpPr>
          <p:cNvPr id="7" name="TextBox 6">
            <a:extLst>
              <a:ext uri="{FF2B5EF4-FFF2-40B4-BE49-F238E27FC236}">
                <a16:creationId xmlns:a16="http://schemas.microsoft.com/office/drawing/2014/main" id="{B77B383A-D35F-9034-91D3-5E77A81A28B0}"/>
              </a:ext>
            </a:extLst>
          </p:cNvPr>
          <p:cNvSpPr txBox="1"/>
          <p:nvPr/>
        </p:nvSpPr>
        <p:spPr>
          <a:xfrm>
            <a:off x="1175116" y="2545005"/>
            <a:ext cx="4742984" cy="307777"/>
          </a:xfrm>
          <a:prstGeom prst="rect">
            <a:avLst/>
          </a:prstGeom>
          <a:noFill/>
        </p:spPr>
        <p:txBody>
          <a:bodyPr wrap="square">
            <a:spAutoFit/>
          </a:bodyPr>
          <a:lstStyle/>
          <a:p>
            <a:endParaRPr lang="en-US" dirty="0">
              <a:latin typeface="Libre Barcode 128 Text" panose="020F0502020204030204" pitchFamily="2" charset="0"/>
            </a:endParaRPr>
          </a:p>
        </p:txBody>
      </p:sp>
      <p:sp>
        <p:nvSpPr>
          <p:cNvPr id="11" name="TextBox 10">
            <a:extLst>
              <a:ext uri="{FF2B5EF4-FFF2-40B4-BE49-F238E27FC236}">
                <a16:creationId xmlns:a16="http://schemas.microsoft.com/office/drawing/2014/main" id="{4A70AEEF-B31D-591F-C9D0-5DCDF7002A8B}"/>
              </a:ext>
            </a:extLst>
          </p:cNvPr>
          <p:cNvSpPr txBox="1"/>
          <p:nvPr/>
        </p:nvSpPr>
        <p:spPr>
          <a:xfrm>
            <a:off x="603628" y="1941682"/>
            <a:ext cx="8229019" cy="2893100"/>
          </a:xfrm>
          <a:prstGeom prst="rect">
            <a:avLst/>
          </a:prstGeom>
          <a:noFill/>
        </p:spPr>
        <p:txBody>
          <a:bodyPr wrap="square">
            <a:spAutoFit/>
          </a:bodyPr>
          <a:lstStyle/>
          <a:p>
            <a:pPr algn="just"/>
            <a:r>
              <a:rPr lang="ru-RU" b="1" dirty="0">
                <a:solidFill>
                  <a:schemeClr val="accent1"/>
                </a:solidFill>
              </a:rPr>
              <a:t>1. </a:t>
            </a:r>
            <a:r>
              <a:rPr lang="ru-RU" b="1" dirty="0">
                <a:solidFill>
                  <a:schemeClr val="accent1"/>
                </a:solidFill>
                <a:highlight>
                  <a:srgbClr val="FF0000"/>
                </a:highlight>
              </a:rPr>
              <a:t>Защита позвоночника</a:t>
            </a:r>
            <a:r>
              <a:rPr lang="ru-RU" b="1" dirty="0">
                <a:solidFill>
                  <a:schemeClr val="accent1"/>
                </a:solidFill>
              </a:rPr>
              <a:t>. Позвоночник поддерживают не только мышцы спины, но и мышцы брюшного пресса. Если мышцы брюшного пресса недостаточно развиты, это увеличивает напряжение в межпозвонковых дисках позвоночника, что повышает риск разрушения поясничного отдела.</a:t>
            </a:r>
          </a:p>
          <a:p>
            <a:pPr algn="just"/>
            <a:endParaRPr lang="ru-RU" b="1" dirty="0">
              <a:solidFill>
                <a:schemeClr val="accent1"/>
              </a:solidFill>
            </a:endParaRPr>
          </a:p>
          <a:p>
            <a:pPr algn="just"/>
            <a:r>
              <a:rPr lang="ru-RU" b="1" i="0" dirty="0">
                <a:solidFill>
                  <a:schemeClr val="accent1"/>
                </a:solidFill>
                <a:effectLst/>
                <a:latin typeface="Arial" panose="020B0604020202020204" pitchFamily="34" charset="0"/>
              </a:rPr>
              <a:t>2. </a:t>
            </a:r>
            <a:r>
              <a:rPr lang="ru-RU" b="1" i="0" dirty="0">
                <a:solidFill>
                  <a:schemeClr val="accent1"/>
                </a:solidFill>
                <a:effectLst/>
                <a:highlight>
                  <a:srgbClr val="FF0000"/>
                </a:highlight>
                <a:latin typeface="Arial" panose="020B0604020202020204" pitchFamily="34" charset="0"/>
              </a:rPr>
              <a:t>Снятие мышечного напряжения</a:t>
            </a:r>
            <a:r>
              <a:rPr lang="ru-RU" b="1" i="0" dirty="0">
                <a:solidFill>
                  <a:schemeClr val="accent1"/>
                </a:solidFill>
                <a:effectLst/>
                <a:latin typeface="Arial" panose="020B0604020202020204" pitchFamily="34" charset="0"/>
              </a:rPr>
              <a:t>. Ночью мышцы поясницы зачастую остаются напряженными, в результате чего позвоночник не восстанавливается.</a:t>
            </a:r>
          </a:p>
          <a:p>
            <a:pPr algn="just"/>
            <a:endParaRPr lang="ru-RU" b="1" dirty="0">
              <a:solidFill>
                <a:schemeClr val="accent1"/>
              </a:solidFill>
              <a:latin typeface="Arial" panose="020B0604020202020204" pitchFamily="34" charset="0"/>
            </a:endParaRPr>
          </a:p>
          <a:p>
            <a:pPr algn="just"/>
            <a:r>
              <a:rPr lang="ru-RU" b="1" i="0" dirty="0">
                <a:solidFill>
                  <a:schemeClr val="accent1"/>
                </a:solidFill>
                <a:effectLst/>
                <a:latin typeface="Arial" panose="020B0604020202020204" pitchFamily="34" charset="0"/>
              </a:rPr>
              <a:t>3. </a:t>
            </a:r>
            <a:r>
              <a:rPr lang="ru-RU" b="1" i="0" dirty="0">
                <a:solidFill>
                  <a:schemeClr val="accent1"/>
                </a:solidFill>
                <a:effectLst/>
                <a:highlight>
                  <a:srgbClr val="FF0000"/>
                </a:highlight>
                <a:latin typeface="Arial" panose="020B0604020202020204" pitchFamily="34" charset="0"/>
              </a:rPr>
              <a:t>Улучшение спортивных показателей</a:t>
            </a:r>
            <a:r>
              <a:rPr lang="ru-RU" b="1" i="0" dirty="0">
                <a:solidFill>
                  <a:schemeClr val="accent1"/>
                </a:solidFill>
                <a:effectLst/>
                <a:latin typeface="Arial" panose="020B0604020202020204" pitchFamily="34" charset="0"/>
              </a:rPr>
              <a:t>. Брюшной пресс играет важную роль во всех бытовых действиях, а также в тех видах спорта, где нужно быстро бегать или поворачивать туловище. У спортсменов с ослабленным брюшным прессом чаще наблюдаются колики в боку. Укрепление брюшной стенки — замечательный способ решения этой проблемы.</a:t>
            </a:r>
            <a:endParaRPr lang="ru-RU" b="1" dirty="0">
              <a:solidFill>
                <a:schemeClr val="accent1"/>
              </a:solidFill>
            </a:endParaRPr>
          </a:p>
        </p:txBody>
      </p:sp>
    </p:spTree>
    <p:extLst>
      <p:ext uri="{BB962C8B-B14F-4D97-AF65-F5344CB8AC3E}">
        <p14:creationId xmlns:p14="http://schemas.microsoft.com/office/powerpoint/2010/main" val="351641521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 name="Google Shape;1093;p44">
            <a:extLst>
              <a:ext uri="{FF2B5EF4-FFF2-40B4-BE49-F238E27FC236}">
                <a16:creationId xmlns:a16="http://schemas.microsoft.com/office/drawing/2014/main" id="{311F7B95-F3C0-FC7C-CDD9-3768D53282DE}"/>
              </a:ext>
            </a:extLst>
          </p:cNvPr>
          <p:cNvSpPr/>
          <p:nvPr/>
        </p:nvSpPr>
        <p:spPr>
          <a:xfrm>
            <a:off x="-237746" y="2860795"/>
            <a:ext cx="9389475" cy="2407025"/>
          </a:xfrm>
          <a:custGeom>
            <a:avLst/>
            <a:gdLst/>
            <a:ahLst/>
            <a:cxnLst/>
            <a:rect l="l" t="t" r="r" b="b"/>
            <a:pathLst>
              <a:path w="375579" h="96281" extrusionOk="0">
                <a:moveTo>
                  <a:pt x="0" y="82297"/>
                </a:moveTo>
                <a:cubicBezTo>
                  <a:pt x="3682" y="84196"/>
                  <a:pt x="7537" y="102837"/>
                  <a:pt x="22093" y="93689"/>
                </a:cubicBezTo>
                <a:cubicBezTo>
                  <a:pt x="36649" y="84541"/>
                  <a:pt x="61216" y="28273"/>
                  <a:pt x="87336" y="27410"/>
                </a:cubicBezTo>
                <a:cubicBezTo>
                  <a:pt x="113456" y="26547"/>
                  <a:pt x="144351" y="92884"/>
                  <a:pt x="178814" y="88511"/>
                </a:cubicBezTo>
                <a:cubicBezTo>
                  <a:pt x="213277" y="84139"/>
                  <a:pt x="261318" y="9460"/>
                  <a:pt x="294112" y="1175"/>
                </a:cubicBezTo>
                <a:cubicBezTo>
                  <a:pt x="326906" y="-7110"/>
                  <a:pt x="362001" y="32531"/>
                  <a:pt x="375579" y="38802"/>
                </a:cubicBezTo>
              </a:path>
            </a:pathLst>
          </a:custGeom>
          <a:noFill/>
          <a:ln w="19050" cap="flat" cmpd="sng">
            <a:solidFill>
              <a:schemeClr val="accent1"/>
            </a:solidFill>
            <a:prstDash val="dot"/>
            <a:round/>
            <a:headEnd type="none" w="med" len="med"/>
            <a:tailEnd type="none" w="med" len="med"/>
          </a:ln>
        </p:spPr>
        <p:txBody>
          <a:bodyPr/>
          <a:lstStyle/>
          <a:p>
            <a:endParaRPr lang="ru-RU"/>
          </a:p>
        </p:txBody>
      </p:sp>
      <p:grpSp>
        <p:nvGrpSpPr>
          <p:cNvPr id="254" name="Google Shape;254;p30"/>
          <p:cNvGrpSpPr/>
          <p:nvPr/>
        </p:nvGrpSpPr>
        <p:grpSpPr>
          <a:xfrm rot="2441596">
            <a:off x="8900783" y="2647266"/>
            <a:ext cx="542354" cy="542354"/>
            <a:chOff x="-287090" y="2362518"/>
            <a:chExt cx="542361" cy="542361"/>
          </a:xfrm>
        </p:grpSpPr>
        <p:sp>
          <p:nvSpPr>
            <p:cNvPr id="255" name="Google Shape;255;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0"/>
          <p:cNvGrpSpPr/>
          <p:nvPr/>
        </p:nvGrpSpPr>
        <p:grpSpPr>
          <a:xfrm rot="6833177">
            <a:off x="7878222" y="4535824"/>
            <a:ext cx="542331" cy="542331"/>
            <a:chOff x="-287090" y="2362518"/>
            <a:chExt cx="542361" cy="542361"/>
          </a:xfrm>
        </p:grpSpPr>
        <p:sp>
          <p:nvSpPr>
            <p:cNvPr id="262" name="Google Shape;262;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0"/>
          <p:cNvGrpSpPr/>
          <p:nvPr/>
        </p:nvGrpSpPr>
        <p:grpSpPr>
          <a:xfrm>
            <a:off x="5122935" y="4406806"/>
            <a:ext cx="542361" cy="542361"/>
            <a:chOff x="-287090" y="2362518"/>
            <a:chExt cx="542361" cy="542361"/>
          </a:xfrm>
        </p:grpSpPr>
        <p:sp>
          <p:nvSpPr>
            <p:cNvPr id="269" name="Google Shape;269;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0"/>
          <p:cNvGrpSpPr/>
          <p:nvPr/>
        </p:nvGrpSpPr>
        <p:grpSpPr>
          <a:xfrm rot="2905042">
            <a:off x="1052634" y="4185665"/>
            <a:ext cx="542362" cy="542362"/>
            <a:chOff x="-287090" y="2362518"/>
            <a:chExt cx="542361" cy="542361"/>
          </a:xfrm>
        </p:grpSpPr>
        <p:sp>
          <p:nvSpPr>
            <p:cNvPr id="276" name="Google Shape;276;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30"/>
          <p:cNvGrpSpPr/>
          <p:nvPr/>
        </p:nvGrpSpPr>
        <p:grpSpPr>
          <a:xfrm rot="3239925">
            <a:off x="5471212" y="3233103"/>
            <a:ext cx="1006391" cy="1006439"/>
            <a:chOff x="1880684" y="3301028"/>
            <a:chExt cx="1006396" cy="1006445"/>
          </a:xfrm>
        </p:grpSpPr>
        <p:sp>
          <p:nvSpPr>
            <p:cNvPr id="283" name="Google Shape;28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0"/>
          <p:cNvGrpSpPr/>
          <p:nvPr/>
        </p:nvGrpSpPr>
        <p:grpSpPr>
          <a:xfrm rot="-1237668">
            <a:off x="-315967" y="4363147"/>
            <a:ext cx="1006409" cy="1006457"/>
            <a:chOff x="1880684" y="3301028"/>
            <a:chExt cx="1006396" cy="1006445"/>
          </a:xfrm>
        </p:grpSpPr>
        <p:sp>
          <p:nvSpPr>
            <p:cNvPr id="289" name="Google Shape;289;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0"/>
          <p:cNvGrpSpPr/>
          <p:nvPr/>
        </p:nvGrpSpPr>
        <p:grpSpPr>
          <a:xfrm rot="-1452724">
            <a:off x="8177209" y="3319118"/>
            <a:ext cx="834369" cy="834369"/>
            <a:chOff x="285991" y="3056457"/>
            <a:chExt cx="834400" cy="834400"/>
          </a:xfrm>
        </p:grpSpPr>
        <p:sp>
          <p:nvSpPr>
            <p:cNvPr id="295" name="Google Shape;29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0"/>
          <p:cNvGrpSpPr/>
          <p:nvPr/>
        </p:nvGrpSpPr>
        <p:grpSpPr>
          <a:xfrm rot="-3579022">
            <a:off x="3908102" y="3589834"/>
            <a:ext cx="834440" cy="834440"/>
            <a:chOff x="285991" y="3056457"/>
            <a:chExt cx="834400" cy="834400"/>
          </a:xfrm>
        </p:grpSpPr>
        <p:sp>
          <p:nvSpPr>
            <p:cNvPr id="300" name="Google Shape;300;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0"/>
          <p:cNvGrpSpPr/>
          <p:nvPr/>
        </p:nvGrpSpPr>
        <p:grpSpPr>
          <a:xfrm rot="-2700000">
            <a:off x="6946952" y="3833317"/>
            <a:ext cx="741523" cy="741010"/>
            <a:chOff x="2887065" y="4307473"/>
            <a:chExt cx="741530" cy="741017"/>
          </a:xfrm>
        </p:grpSpPr>
        <p:sp>
          <p:nvSpPr>
            <p:cNvPr id="305" name="Google Shape;305;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30"/>
          <p:cNvSpPr txBox="1">
            <a:spLocks noGrp="1"/>
          </p:cNvSpPr>
          <p:nvPr>
            <p:ph type="title"/>
          </p:nvPr>
        </p:nvSpPr>
        <p:spPr>
          <a:xfrm>
            <a:off x="489107" y="290974"/>
            <a:ext cx="7704000" cy="572700"/>
          </a:xfrm>
          <a:prstGeom prst="rect">
            <a:avLst/>
          </a:prstGeom>
        </p:spPr>
        <p:txBody>
          <a:bodyPr spcFirstLastPara="1" wrap="square" lIns="91425" tIns="91425" rIns="91425" bIns="91425" anchor="t" anchorCtr="0">
            <a:noAutofit/>
          </a:bodyPr>
          <a:lstStyle/>
          <a:p>
            <a:r>
              <a:rPr lang="en" sz="8000" dirty="0">
                <a:solidFill>
                  <a:schemeClr val="bg2"/>
                </a:solidFill>
              </a:rPr>
              <a:t>0</a:t>
            </a:r>
            <a:r>
              <a:rPr lang="ru-RU" sz="8000" dirty="0">
                <a:solidFill>
                  <a:schemeClr val="bg2"/>
                </a:solidFill>
              </a:rPr>
              <a:t>2</a:t>
            </a:r>
            <a:br>
              <a:rPr lang="en" dirty="0"/>
            </a:br>
            <a:endParaRPr dirty="0"/>
          </a:p>
        </p:txBody>
      </p:sp>
      <p:sp>
        <p:nvSpPr>
          <p:cNvPr id="311" name="Google Shape;311;p30"/>
          <p:cNvSpPr txBox="1">
            <a:spLocks noGrp="1"/>
          </p:cNvSpPr>
          <p:nvPr>
            <p:ph type="subTitle" idx="1"/>
          </p:nvPr>
        </p:nvSpPr>
        <p:spPr>
          <a:xfrm>
            <a:off x="1070127" y="1535076"/>
            <a:ext cx="7122980" cy="150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ru-RU"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Анатомическая особенность</a:t>
            </a:r>
          </a:p>
          <a:p>
            <a:pPr marL="0" indent="0"/>
            <a:r>
              <a:rPr lang="ru-RU" sz="2000" b="1" dirty="0">
                <a:latin typeface="Roboto Condensed" panose="02000000000000000000" pitchFamily="2" charset="0"/>
                <a:ea typeface="Roboto Condensed" panose="02000000000000000000" pitchFamily="2" charset="0"/>
                <a:cs typeface="Roboto Condensed" panose="02000000000000000000" pitchFamily="2" charset="0"/>
              </a:rPr>
              <a:t>Анатомия упражнений на пресс.</a:t>
            </a:r>
            <a:endParaRPr lang="ru-RU" sz="2000" b="1" i="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rtl="0">
              <a:spcBef>
                <a:spcPts val="0"/>
              </a:spcBef>
              <a:spcAft>
                <a:spcPts val="0"/>
              </a:spcAft>
              <a:buNone/>
            </a:pPr>
            <a:endParaRPr dirty="0"/>
          </a:p>
        </p:txBody>
      </p:sp>
      <p:grpSp>
        <p:nvGrpSpPr>
          <p:cNvPr id="312" name="Google Shape;312;p30"/>
          <p:cNvGrpSpPr/>
          <p:nvPr/>
        </p:nvGrpSpPr>
        <p:grpSpPr>
          <a:xfrm>
            <a:off x="1880684" y="3301028"/>
            <a:ext cx="1006396" cy="1006445"/>
            <a:chOff x="1880684" y="3301028"/>
            <a:chExt cx="1006396" cy="1006445"/>
          </a:xfrm>
        </p:grpSpPr>
        <p:sp>
          <p:nvSpPr>
            <p:cNvPr id="313" name="Google Shape;313;p30"/>
            <p:cNvSpPr/>
            <p:nvPr/>
          </p:nvSpPr>
          <p:spPr>
            <a:xfrm rot="-201210">
              <a:off x="1907724" y="3328066"/>
              <a:ext cx="952317" cy="952368"/>
            </a:xfrm>
            <a:custGeom>
              <a:avLst/>
              <a:gdLst/>
              <a:ahLst/>
              <a:cxnLst/>
              <a:rect l="l" t="t" r="r" b="b"/>
              <a:pathLst>
                <a:path w="18569" h="18570" extrusionOk="0">
                  <a:moveTo>
                    <a:pt x="9290" y="1"/>
                  </a:moveTo>
                  <a:cubicBezTo>
                    <a:pt x="6590" y="1"/>
                    <a:pt x="4160" y="1151"/>
                    <a:pt x="2470" y="2991"/>
                  </a:cubicBezTo>
                  <a:cubicBezTo>
                    <a:pt x="2290" y="3180"/>
                    <a:pt x="2120" y="3380"/>
                    <a:pt x="1960" y="3580"/>
                  </a:cubicBezTo>
                  <a:cubicBezTo>
                    <a:pt x="740" y="5151"/>
                    <a:pt x="0" y="7130"/>
                    <a:pt x="0" y="9280"/>
                  </a:cubicBezTo>
                  <a:lnTo>
                    <a:pt x="0" y="9310"/>
                  </a:lnTo>
                  <a:cubicBezTo>
                    <a:pt x="0" y="9500"/>
                    <a:pt x="11" y="9700"/>
                    <a:pt x="31" y="9900"/>
                  </a:cubicBezTo>
                  <a:cubicBezTo>
                    <a:pt x="171" y="12110"/>
                    <a:pt x="1090" y="14110"/>
                    <a:pt x="2510" y="15619"/>
                  </a:cubicBezTo>
                  <a:cubicBezTo>
                    <a:pt x="2700" y="15829"/>
                    <a:pt x="2900" y="16029"/>
                    <a:pt x="3120" y="16219"/>
                  </a:cubicBezTo>
                  <a:cubicBezTo>
                    <a:pt x="4760" y="17679"/>
                    <a:pt x="6919" y="18569"/>
                    <a:pt x="9290" y="18569"/>
                  </a:cubicBezTo>
                  <a:cubicBezTo>
                    <a:pt x="10379" y="18569"/>
                    <a:pt x="11429" y="18379"/>
                    <a:pt x="12409" y="18029"/>
                  </a:cubicBezTo>
                  <a:cubicBezTo>
                    <a:pt x="12609" y="17959"/>
                    <a:pt x="12799" y="17879"/>
                    <a:pt x="12999" y="17789"/>
                  </a:cubicBezTo>
                  <a:cubicBezTo>
                    <a:pt x="14549" y="17119"/>
                    <a:pt x="15869" y="16029"/>
                    <a:pt x="16838" y="14670"/>
                  </a:cubicBezTo>
                  <a:cubicBezTo>
                    <a:pt x="16958" y="14510"/>
                    <a:pt x="17069" y="14350"/>
                    <a:pt x="17178" y="14179"/>
                  </a:cubicBezTo>
                  <a:cubicBezTo>
                    <a:pt x="17958" y="12919"/>
                    <a:pt x="18449" y="11459"/>
                    <a:pt x="18549" y="9900"/>
                  </a:cubicBezTo>
                  <a:cubicBezTo>
                    <a:pt x="18558" y="9700"/>
                    <a:pt x="18569" y="9500"/>
                    <a:pt x="18569" y="9310"/>
                  </a:cubicBezTo>
                  <a:lnTo>
                    <a:pt x="18569" y="9280"/>
                  </a:lnTo>
                  <a:cubicBezTo>
                    <a:pt x="18569" y="7670"/>
                    <a:pt x="18158" y="6150"/>
                    <a:pt x="17429" y="4831"/>
                  </a:cubicBezTo>
                  <a:cubicBezTo>
                    <a:pt x="17329" y="4651"/>
                    <a:pt x="17229" y="4480"/>
                    <a:pt x="17118" y="4311"/>
                  </a:cubicBezTo>
                  <a:cubicBezTo>
                    <a:pt x="16138" y="2760"/>
                    <a:pt x="14699" y="1521"/>
                    <a:pt x="12999" y="781"/>
                  </a:cubicBezTo>
                  <a:cubicBezTo>
                    <a:pt x="12799" y="691"/>
                    <a:pt x="12609" y="611"/>
                    <a:pt x="12409" y="541"/>
                  </a:cubicBezTo>
                  <a:cubicBezTo>
                    <a:pt x="11429" y="191"/>
                    <a:pt x="10379" y="1"/>
                    <a:pt x="9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rot="-201210">
              <a:off x="1907724" y="3355760"/>
              <a:ext cx="952317" cy="896980"/>
            </a:xfrm>
            <a:custGeom>
              <a:avLst/>
              <a:gdLst/>
              <a:ahLst/>
              <a:cxnLst/>
              <a:rect l="l" t="t" r="r" b="b"/>
              <a:pathLst>
                <a:path w="18569" h="17490" extrusionOk="0">
                  <a:moveTo>
                    <a:pt x="12409" y="1"/>
                  </a:moveTo>
                  <a:lnTo>
                    <a:pt x="12409" y="8770"/>
                  </a:lnTo>
                  <a:lnTo>
                    <a:pt x="10989" y="8770"/>
                  </a:lnTo>
                  <a:cubicBezTo>
                    <a:pt x="10829" y="5250"/>
                    <a:pt x="7930" y="2451"/>
                    <a:pt x="4380" y="2451"/>
                  </a:cubicBezTo>
                  <a:lnTo>
                    <a:pt x="2470" y="2451"/>
                  </a:lnTo>
                  <a:cubicBezTo>
                    <a:pt x="2290" y="2640"/>
                    <a:pt x="2120" y="2840"/>
                    <a:pt x="1960" y="3040"/>
                  </a:cubicBezTo>
                  <a:lnTo>
                    <a:pt x="4380" y="3040"/>
                  </a:lnTo>
                  <a:cubicBezTo>
                    <a:pt x="7599" y="3040"/>
                    <a:pt x="10239" y="5580"/>
                    <a:pt x="10389" y="8770"/>
                  </a:cubicBezTo>
                  <a:lnTo>
                    <a:pt x="0" y="8770"/>
                  </a:lnTo>
                  <a:cubicBezTo>
                    <a:pt x="0" y="8960"/>
                    <a:pt x="11" y="9160"/>
                    <a:pt x="31" y="9360"/>
                  </a:cubicBezTo>
                  <a:lnTo>
                    <a:pt x="10389" y="9360"/>
                  </a:lnTo>
                  <a:cubicBezTo>
                    <a:pt x="10239" y="12539"/>
                    <a:pt x="7599" y="15079"/>
                    <a:pt x="4380" y="15079"/>
                  </a:cubicBezTo>
                  <a:lnTo>
                    <a:pt x="2510" y="15079"/>
                  </a:lnTo>
                  <a:cubicBezTo>
                    <a:pt x="2700" y="15289"/>
                    <a:pt x="2900" y="15489"/>
                    <a:pt x="3120" y="15679"/>
                  </a:cubicBezTo>
                  <a:lnTo>
                    <a:pt x="4380" y="15679"/>
                  </a:lnTo>
                  <a:cubicBezTo>
                    <a:pt x="7930" y="15679"/>
                    <a:pt x="10829" y="12870"/>
                    <a:pt x="10989" y="9360"/>
                  </a:cubicBezTo>
                  <a:lnTo>
                    <a:pt x="12409" y="9360"/>
                  </a:lnTo>
                  <a:lnTo>
                    <a:pt x="12409" y="17489"/>
                  </a:lnTo>
                  <a:cubicBezTo>
                    <a:pt x="12609" y="17419"/>
                    <a:pt x="12799" y="17339"/>
                    <a:pt x="12999" y="17249"/>
                  </a:cubicBezTo>
                  <a:lnTo>
                    <a:pt x="12999" y="9360"/>
                  </a:lnTo>
                  <a:lnTo>
                    <a:pt x="14479" y="9360"/>
                  </a:lnTo>
                  <a:cubicBezTo>
                    <a:pt x="14559" y="11270"/>
                    <a:pt x="15469" y="12979"/>
                    <a:pt x="16838" y="14130"/>
                  </a:cubicBezTo>
                  <a:cubicBezTo>
                    <a:pt x="16958" y="13970"/>
                    <a:pt x="17069" y="13810"/>
                    <a:pt x="17178" y="13639"/>
                  </a:cubicBezTo>
                  <a:cubicBezTo>
                    <a:pt x="15958" y="12590"/>
                    <a:pt x="15158" y="11070"/>
                    <a:pt x="15069" y="9360"/>
                  </a:cubicBezTo>
                  <a:lnTo>
                    <a:pt x="18549" y="9360"/>
                  </a:lnTo>
                  <a:cubicBezTo>
                    <a:pt x="18558" y="9160"/>
                    <a:pt x="18569" y="8960"/>
                    <a:pt x="18569" y="8770"/>
                  </a:cubicBezTo>
                  <a:lnTo>
                    <a:pt x="15069" y="8770"/>
                  </a:lnTo>
                  <a:cubicBezTo>
                    <a:pt x="15158" y="6940"/>
                    <a:pt x="16069" y="5330"/>
                    <a:pt x="17429" y="4291"/>
                  </a:cubicBezTo>
                  <a:cubicBezTo>
                    <a:pt x="17329" y="4111"/>
                    <a:pt x="17229" y="3940"/>
                    <a:pt x="17118" y="3771"/>
                  </a:cubicBezTo>
                  <a:cubicBezTo>
                    <a:pt x="15589" y="4920"/>
                    <a:pt x="14569" y="6730"/>
                    <a:pt x="14479" y="8770"/>
                  </a:cubicBezTo>
                  <a:lnTo>
                    <a:pt x="12999" y="8770"/>
                  </a:lnTo>
                  <a:lnTo>
                    <a:pt x="12999" y="241"/>
                  </a:lnTo>
                  <a:cubicBezTo>
                    <a:pt x="12799" y="151"/>
                    <a:pt x="12609" y="71"/>
                    <a:pt x="12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rot="-201210">
              <a:off x="2600049" y="4227360"/>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rot="-201210">
              <a:off x="1913220" y="3515815"/>
              <a:ext cx="805128" cy="768767"/>
            </a:xfrm>
            <a:custGeom>
              <a:avLst/>
              <a:gdLst/>
              <a:ahLst/>
              <a:cxnLst/>
              <a:rect l="l" t="t" r="r" b="b"/>
              <a:pathLst>
                <a:path w="15699" h="14990" extrusionOk="0">
                  <a:moveTo>
                    <a:pt x="1960" y="0"/>
                  </a:moveTo>
                  <a:cubicBezTo>
                    <a:pt x="740" y="1571"/>
                    <a:pt x="0" y="3550"/>
                    <a:pt x="0" y="5700"/>
                  </a:cubicBezTo>
                  <a:lnTo>
                    <a:pt x="0" y="5730"/>
                  </a:lnTo>
                  <a:lnTo>
                    <a:pt x="2650" y="5730"/>
                  </a:lnTo>
                  <a:cubicBezTo>
                    <a:pt x="2280" y="4750"/>
                    <a:pt x="2050" y="3700"/>
                    <a:pt x="1980" y="2610"/>
                  </a:cubicBezTo>
                  <a:cubicBezTo>
                    <a:pt x="1960" y="2380"/>
                    <a:pt x="1950" y="2140"/>
                    <a:pt x="1950" y="1910"/>
                  </a:cubicBezTo>
                  <a:lnTo>
                    <a:pt x="1950" y="1890"/>
                  </a:lnTo>
                  <a:cubicBezTo>
                    <a:pt x="1950" y="1240"/>
                    <a:pt x="2010" y="611"/>
                    <a:pt x="2120" y="0"/>
                  </a:cubicBezTo>
                  <a:close/>
                  <a:moveTo>
                    <a:pt x="31" y="6320"/>
                  </a:moveTo>
                  <a:cubicBezTo>
                    <a:pt x="171" y="8530"/>
                    <a:pt x="1090" y="10530"/>
                    <a:pt x="2510" y="12039"/>
                  </a:cubicBezTo>
                  <a:lnTo>
                    <a:pt x="4380" y="12039"/>
                  </a:lnTo>
                  <a:cubicBezTo>
                    <a:pt x="5440" y="12039"/>
                    <a:pt x="6439" y="11769"/>
                    <a:pt x="7310" y="11279"/>
                  </a:cubicBezTo>
                  <a:cubicBezTo>
                    <a:pt x="6699" y="10919"/>
                    <a:pt x="6130" y="10499"/>
                    <a:pt x="5610" y="10030"/>
                  </a:cubicBezTo>
                  <a:cubicBezTo>
                    <a:pt x="5360" y="9810"/>
                    <a:pt x="5120" y="9579"/>
                    <a:pt x="4890" y="9339"/>
                  </a:cubicBezTo>
                  <a:cubicBezTo>
                    <a:pt x="4070" y="8459"/>
                    <a:pt x="3390" y="7440"/>
                    <a:pt x="2890" y="6320"/>
                  </a:cubicBezTo>
                  <a:close/>
                  <a:moveTo>
                    <a:pt x="15698" y="12419"/>
                  </a:moveTo>
                  <a:lnTo>
                    <a:pt x="15698" y="12419"/>
                  </a:lnTo>
                  <a:cubicBezTo>
                    <a:pt x="14829" y="12649"/>
                    <a:pt x="13929" y="12779"/>
                    <a:pt x="12999" y="12789"/>
                  </a:cubicBezTo>
                  <a:lnTo>
                    <a:pt x="12999" y="14209"/>
                  </a:lnTo>
                  <a:lnTo>
                    <a:pt x="13019" y="14209"/>
                  </a:lnTo>
                  <a:lnTo>
                    <a:pt x="13019" y="14199"/>
                  </a:lnTo>
                  <a:cubicBezTo>
                    <a:pt x="13039" y="14199"/>
                    <a:pt x="13049" y="14189"/>
                    <a:pt x="13059" y="14189"/>
                  </a:cubicBezTo>
                  <a:cubicBezTo>
                    <a:pt x="14039" y="13749"/>
                    <a:pt x="14929" y="13149"/>
                    <a:pt x="15698" y="12419"/>
                  </a:cubicBezTo>
                  <a:close/>
                  <a:moveTo>
                    <a:pt x="7919" y="11609"/>
                  </a:moveTo>
                  <a:cubicBezTo>
                    <a:pt x="6890" y="12259"/>
                    <a:pt x="5680" y="12639"/>
                    <a:pt x="4380" y="12639"/>
                  </a:cubicBezTo>
                  <a:lnTo>
                    <a:pt x="3120" y="12639"/>
                  </a:lnTo>
                  <a:cubicBezTo>
                    <a:pt x="4760" y="14099"/>
                    <a:pt x="6919" y="14989"/>
                    <a:pt x="9290" y="14989"/>
                  </a:cubicBezTo>
                  <a:cubicBezTo>
                    <a:pt x="10379" y="14989"/>
                    <a:pt x="11429" y="14799"/>
                    <a:pt x="12409" y="14449"/>
                  </a:cubicBezTo>
                  <a:lnTo>
                    <a:pt x="12409" y="12779"/>
                  </a:lnTo>
                  <a:cubicBezTo>
                    <a:pt x="10789" y="12719"/>
                    <a:pt x="9270" y="12299"/>
                    <a:pt x="7919" y="116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rot="-201210">
              <a:off x="1912168" y="3507591"/>
              <a:ext cx="666658" cy="753381"/>
            </a:xfrm>
            <a:custGeom>
              <a:avLst/>
              <a:gdLst/>
              <a:ahLst/>
              <a:cxnLst/>
              <a:rect l="l" t="t" r="r" b="b"/>
              <a:pathLst>
                <a:path w="12999" h="14690" extrusionOk="0">
                  <a:moveTo>
                    <a:pt x="2160" y="0"/>
                  </a:moveTo>
                  <a:lnTo>
                    <a:pt x="2160" y="0"/>
                  </a:lnTo>
                  <a:cubicBezTo>
                    <a:pt x="2090" y="80"/>
                    <a:pt x="2030" y="160"/>
                    <a:pt x="1960" y="240"/>
                  </a:cubicBezTo>
                  <a:lnTo>
                    <a:pt x="2120" y="240"/>
                  </a:lnTo>
                  <a:cubicBezTo>
                    <a:pt x="2130" y="160"/>
                    <a:pt x="2150" y="80"/>
                    <a:pt x="2160" y="0"/>
                  </a:cubicBezTo>
                  <a:close/>
                  <a:moveTo>
                    <a:pt x="0" y="5970"/>
                  </a:moveTo>
                  <a:cubicBezTo>
                    <a:pt x="0" y="6160"/>
                    <a:pt x="11" y="6360"/>
                    <a:pt x="31" y="6560"/>
                  </a:cubicBezTo>
                  <a:lnTo>
                    <a:pt x="2890" y="6560"/>
                  </a:lnTo>
                  <a:cubicBezTo>
                    <a:pt x="2800" y="6360"/>
                    <a:pt x="2720" y="6170"/>
                    <a:pt x="2650" y="5970"/>
                  </a:cubicBezTo>
                  <a:close/>
                  <a:moveTo>
                    <a:pt x="7310" y="11519"/>
                  </a:moveTo>
                  <a:cubicBezTo>
                    <a:pt x="6439" y="12009"/>
                    <a:pt x="5440" y="12279"/>
                    <a:pt x="4380" y="12279"/>
                  </a:cubicBezTo>
                  <a:lnTo>
                    <a:pt x="2510" y="12279"/>
                  </a:lnTo>
                  <a:cubicBezTo>
                    <a:pt x="2700" y="12489"/>
                    <a:pt x="2900" y="12689"/>
                    <a:pt x="3120" y="12879"/>
                  </a:cubicBezTo>
                  <a:lnTo>
                    <a:pt x="4380" y="12879"/>
                  </a:lnTo>
                  <a:cubicBezTo>
                    <a:pt x="5680" y="12879"/>
                    <a:pt x="6890" y="12499"/>
                    <a:pt x="7919" y="11849"/>
                  </a:cubicBezTo>
                  <a:cubicBezTo>
                    <a:pt x="7710" y="11749"/>
                    <a:pt x="7510" y="11639"/>
                    <a:pt x="7310" y="11519"/>
                  </a:cubicBezTo>
                  <a:close/>
                  <a:moveTo>
                    <a:pt x="12409" y="13019"/>
                  </a:moveTo>
                  <a:lnTo>
                    <a:pt x="12409" y="14689"/>
                  </a:lnTo>
                  <a:cubicBezTo>
                    <a:pt x="12609" y="14619"/>
                    <a:pt x="12799" y="14539"/>
                    <a:pt x="12999" y="14449"/>
                  </a:cubicBezTo>
                  <a:lnTo>
                    <a:pt x="12999" y="13029"/>
                  </a:lnTo>
                  <a:lnTo>
                    <a:pt x="12859" y="13029"/>
                  </a:lnTo>
                  <a:cubicBezTo>
                    <a:pt x="12709" y="13029"/>
                    <a:pt x="12559" y="13029"/>
                    <a:pt x="12409" y="13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0"/>
          <p:cNvGrpSpPr/>
          <p:nvPr/>
        </p:nvGrpSpPr>
        <p:grpSpPr>
          <a:xfrm>
            <a:off x="2887065" y="4307473"/>
            <a:ext cx="741530" cy="741017"/>
            <a:chOff x="2887065" y="4307473"/>
            <a:chExt cx="741530" cy="741017"/>
          </a:xfrm>
        </p:grpSpPr>
        <p:sp>
          <p:nvSpPr>
            <p:cNvPr id="319" name="Google Shape;319;p30"/>
            <p:cNvSpPr/>
            <p:nvPr/>
          </p:nvSpPr>
          <p:spPr>
            <a:xfrm>
              <a:off x="2887065" y="4307473"/>
              <a:ext cx="741530" cy="741017"/>
            </a:xfrm>
            <a:custGeom>
              <a:avLst/>
              <a:gdLst/>
              <a:ahLst/>
              <a:cxnLst/>
              <a:rect l="l" t="t" r="r" b="b"/>
              <a:pathLst>
                <a:path w="14459" h="14449" extrusionOk="0">
                  <a:moveTo>
                    <a:pt x="7130" y="0"/>
                  </a:moveTo>
                  <a:cubicBezTo>
                    <a:pt x="5380" y="30"/>
                    <a:pt x="3770" y="680"/>
                    <a:pt x="2530" y="1740"/>
                  </a:cubicBezTo>
                  <a:cubicBezTo>
                    <a:pt x="2370" y="1870"/>
                    <a:pt x="2220" y="2020"/>
                    <a:pt x="2070" y="2170"/>
                  </a:cubicBezTo>
                  <a:cubicBezTo>
                    <a:pt x="1230" y="3029"/>
                    <a:pt x="600" y="4100"/>
                    <a:pt x="270" y="5289"/>
                  </a:cubicBezTo>
                  <a:cubicBezTo>
                    <a:pt x="220" y="5460"/>
                    <a:pt x="180" y="5640"/>
                    <a:pt x="140" y="5820"/>
                  </a:cubicBezTo>
                  <a:cubicBezTo>
                    <a:pt x="51" y="6269"/>
                    <a:pt x="0" y="6739"/>
                    <a:pt x="0" y="7229"/>
                  </a:cubicBezTo>
                  <a:cubicBezTo>
                    <a:pt x="0" y="8509"/>
                    <a:pt x="340" y="9719"/>
                    <a:pt x="930" y="10759"/>
                  </a:cubicBezTo>
                  <a:cubicBezTo>
                    <a:pt x="1310" y="11439"/>
                    <a:pt x="1800" y="12049"/>
                    <a:pt x="2370" y="12568"/>
                  </a:cubicBezTo>
                  <a:lnTo>
                    <a:pt x="2370" y="12579"/>
                  </a:lnTo>
                  <a:cubicBezTo>
                    <a:pt x="2770" y="12939"/>
                    <a:pt x="3200" y="13248"/>
                    <a:pt x="3670" y="13508"/>
                  </a:cubicBezTo>
                  <a:cubicBezTo>
                    <a:pt x="4540" y="14008"/>
                    <a:pt x="5540" y="14328"/>
                    <a:pt x="6590" y="14428"/>
                  </a:cubicBezTo>
                  <a:cubicBezTo>
                    <a:pt x="6799" y="14439"/>
                    <a:pt x="7019" y="14448"/>
                    <a:pt x="7230" y="14448"/>
                  </a:cubicBezTo>
                  <a:cubicBezTo>
                    <a:pt x="8830" y="14448"/>
                    <a:pt x="10309" y="13928"/>
                    <a:pt x="11509" y="13048"/>
                  </a:cubicBezTo>
                  <a:cubicBezTo>
                    <a:pt x="13089" y="11889"/>
                    <a:pt x="14179" y="10099"/>
                    <a:pt x="14409" y="8049"/>
                  </a:cubicBezTo>
                  <a:cubicBezTo>
                    <a:pt x="14439" y="7779"/>
                    <a:pt x="14459" y="7509"/>
                    <a:pt x="14459" y="7229"/>
                  </a:cubicBezTo>
                  <a:cubicBezTo>
                    <a:pt x="14459" y="5700"/>
                    <a:pt x="13979" y="4269"/>
                    <a:pt x="13159" y="3100"/>
                  </a:cubicBezTo>
                  <a:cubicBezTo>
                    <a:pt x="12559" y="2240"/>
                    <a:pt x="11779" y="1520"/>
                    <a:pt x="10869" y="980"/>
                  </a:cubicBezTo>
                  <a:cubicBezTo>
                    <a:pt x="10419" y="720"/>
                    <a:pt x="9949" y="510"/>
                    <a:pt x="9449" y="350"/>
                  </a:cubicBezTo>
                  <a:cubicBezTo>
                    <a:pt x="8750" y="120"/>
                    <a:pt x="7999" y="0"/>
                    <a:pt x="7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2894245" y="4307473"/>
              <a:ext cx="731786" cy="739991"/>
            </a:xfrm>
            <a:custGeom>
              <a:avLst/>
              <a:gdLst/>
              <a:ahLst/>
              <a:cxnLst/>
              <a:rect l="l" t="t" r="r" b="b"/>
              <a:pathLst>
                <a:path w="14269" h="14429" extrusionOk="0">
                  <a:moveTo>
                    <a:pt x="10339" y="5820"/>
                  </a:moveTo>
                  <a:lnTo>
                    <a:pt x="11779" y="8299"/>
                  </a:lnTo>
                  <a:lnTo>
                    <a:pt x="10359" y="10759"/>
                  </a:lnTo>
                  <a:lnTo>
                    <a:pt x="7510" y="10759"/>
                  </a:lnTo>
                  <a:lnTo>
                    <a:pt x="6079" y="8289"/>
                  </a:lnTo>
                  <a:lnTo>
                    <a:pt x="7510" y="5820"/>
                  </a:lnTo>
                  <a:close/>
                  <a:moveTo>
                    <a:pt x="6990" y="0"/>
                  </a:moveTo>
                  <a:lnTo>
                    <a:pt x="7050" y="100"/>
                  </a:lnTo>
                  <a:lnTo>
                    <a:pt x="5619" y="2580"/>
                  </a:lnTo>
                  <a:lnTo>
                    <a:pt x="2880" y="2580"/>
                  </a:lnTo>
                  <a:lnTo>
                    <a:pt x="2390" y="1740"/>
                  </a:lnTo>
                  <a:cubicBezTo>
                    <a:pt x="2230" y="1870"/>
                    <a:pt x="2080" y="2020"/>
                    <a:pt x="1930" y="2170"/>
                  </a:cubicBezTo>
                  <a:lnTo>
                    <a:pt x="2360" y="2909"/>
                  </a:lnTo>
                  <a:lnTo>
                    <a:pt x="990" y="5289"/>
                  </a:lnTo>
                  <a:lnTo>
                    <a:pt x="130" y="5289"/>
                  </a:lnTo>
                  <a:cubicBezTo>
                    <a:pt x="80" y="5460"/>
                    <a:pt x="40" y="5640"/>
                    <a:pt x="0" y="5820"/>
                  </a:cubicBezTo>
                  <a:lnTo>
                    <a:pt x="990" y="5820"/>
                  </a:lnTo>
                  <a:lnTo>
                    <a:pt x="2370" y="8219"/>
                  </a:lnTo>
                  <a:lnTo>
                    <a:pt x="910" y="10759"/>
                  </a:lnTo>
                  <a:lnTo>
                    <a:pt x="790" y="10759"/>
                  </a:lnTo>
                  <a:cubicBezTo>
                    <a:pt x="1170" y="11439"/>
                    <a:pt x="1660" y="12049"/>
                    <a:pt x="2230" y="12568"/>
                  </a:cubicBezTo>
                  <a:lnTo>
                    <a:pt x="1380" y="11109"/>
                  </a:lnTo>
                  <a:lnTo>
                    <a:pt x="2850" y="8569"/>
                  </a:lnTo>
                  <a:lnTo>
                    <a:pt x="5630" y="8569"/>
                  </a:lnTo>
                  <a:lnTo>
                    <a:pt x="7059" y="11039"/>
                  </a:lnTo>
                  <a:lnTo>
                    <a:pt x="5630" y="13508"/>
                  </a:lnTo>
                  <a:lnTo>
                    <a:pt x="3530" y="13508"/>
                  </a:lnTo>
                  <a:cubicBezTo>
                    <a:pt x="4400" y="14008"/>
                    <a:pt x="5400" y="14328"/>
                    <a:pt x="6450" y="14428"/>
                  </a:cubicBezTo>
                  <a:lnTo>
                    <a:pt x="6079" y="13779"/>
                  </a:lnTo>
                  <a:lnTo>
                    <a:pt x="7510" y="11299"/>
                  </a:lnTo>
                  <a:lnTo>
                    <a:pt x="10359" y="11299"/>
                  </a:lnTo>
                  <a:lnTo>
                    <a:pt x="11369" y="13048"/>
                  </a:lnTo>
                  <a:cubicBezTo>
                    <a:pt x="12949" y="11889"/>
                    <a:pt x="14039" y="10099"/>
                    <a:pt x="14269" y="8049"/>
                  </a:cubicBezTo>
                  <a:lnTo>
                    <a:pt x="12249" y="8049"/>
                  </a:lnTo>
                  <a:lnTo>
                    <a:pt x="10819" y="5560"/>
                  </a:lnTo>
                  <a:lnTo>
                    <a:pt x="12239" y="3100"/>
                  </a:lnTo>
                  <a:lnTo>
                    <a:pt x="13019" y="3100"/>
                  </a:lnTo>
                  <a:cubicBezTo>
                    <a:pt x="12419" y="2240"/>
                    <a:pt x="11639" y="1520"/>
                    <a:pt x="10729" y="980"/>
                  </a:cubicBezTo>
                  <a:lnTo>
                    <a:pt x="10729" y="980"/>
                  </a:lnTo>
                  <a:lnTo>
                    <a:pt x="11789" y="2820"/>
                  </a:lnTo>
                  <a:lnTo>
                    <a:pt x="10359" y="5289"/>
                  </a:lnTo>
                  <a:lnTo>
                    <a:pt x="7510" y="5289"/>
                  </a:lnTo>
                  <a:lnTo>
                    <a:pt x="6090" y="2829"/>
                  </a:lnTo>
                  <a:lnTo>
                    <a:pt x="7519" y="350"/>
                  </a:lnTo>
                  <a:lnTo>
                    <a:pt x="9309" y="350"/>
                  </a:lnTo>
                  <a:cubicBezTo>
                    <a:pt x="8610" y="120"/>
                    <a:pt x="7859" y="0"/>
                    <a:pt x="7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2887065" y="4572565"/>
              <a:ext cx="590752" cy="404126"/>
            </a:xfrm>
            <a:custGeom>
              <a:avLst/>
              <a:gdLst/>
              <a:ahLst/>
              <a:cxnLst/>
              <a:rect l="l" t="t" r="r" b="b"/>
              <a:pathLst>
                <a:path w="11519" h="7880" extrusionOk="0">
                  <a:moveTo>
                    <a:pt x="11519" y="7870"/>
                  </a:moveTo>
                  <a:cubicBezTo>
                    <a:pt x="11519" y="7879"/>
                    <a:pt x="11509" y="7879"/>
                    <a:pt x="11509" y="7879"/>
                  </a:cubicBezTo>
                  <a:cubicBezTo>
                    <a:pt x="11509" y="7879"/>
                    <a:pt x="11519" y="7879"/>
                    <a:pt x="11519" y="7870"/>
                  </a:cubicBezTo>
                  <a:close/>
                  <a:moveTo>
                    <a:pt x="11519" y="7870"/>
                  </a:moveTo>
                  <a:lnTo>
                    <a:pt x="11519" y="7870"/>
                  </a:lnTo>
                  <a:lnTo>
                    <a:pt x="11519" y="7870"/>
                  </a:lnTo>
                  <a:close/>
                  <a:moveTo>
                    <a:pt x="280" y="80"/>
                  </a:moveTo>
                  <a:cubicBezTo>
                    <a:pt x="270" y="100"/>
                    <a:pt x="270" y="111"/>
                    <a:pt x="270" y="120"/>
                  </a:cubicBezTo>
                  <a:cubicBezTo>
                    <a:pt x="220" y="291"/>
                    <a:pt x="180" y="471"/>
                    <a:pt x="140" y="651"/>
                  </a:cubicBezTo>
                  <a:cubicBezTo>
                    <a:pt x="51" y="1100"/>
                    <a:pt x="0" y="1570"/>
                    <a:pt x="0" y="2060"/>
                  </a:cubicBezTo>
                  <a:lnTo>
                    <a:pt x="0" y="2060"/>
                  </a:lnTo>
                  <a:cubicBezTo>
                    <a:pt x="0" y="1570"/>
                    <a:pt x="51" y="1100"/>
                    <a:pt x="140" y="651"/>
                  </a:cubicBezTo>
                  <a:lnTo>
                    <a:pt x="140" y="651"/>
                  </a:lnTo>
                  <a:cubicBezTo>
                    <a:pt x="180" y="471"/>
                    <a:pt x="220" y="291"/>
                    <a:pt x="270" y="120"/>
                  </a:cubicBezTo>
                  <a:lnTo>
                    <a:pt x="270" y="120"/>
                  </a:lnTo>
                  <a:cubicBezTo>
                    <a:pt x="270" y="111"/>
                    <a:pt x="270" y="100"/>
                    <a:pt x="280" y="80"/>
                  </a:cubicBezTo>
                  <a:close/>
                  <a:moveTo>
                    <a:pt x="290" y="51"/>
                  </a:moveTo>
                  <a:cubicBezTo>
                    <a:pt x="280" y="60"/>
                    <a:pt x="280" y="71"/>
                    <a:pt x="280" y="80"/>
                  </a:cubicBezTo>
                  <a:cubicBezTo>
                    <a:pt x="280" y="71"/>
                    <a:pt x="280" y="60"/>
                    <a:pt x="290" y="51"/>
                  </a:cubicBezTo>
                  <a:close/>
                  <a:moveTo>
                    <a:pt x="290" y="40"/>
                  </a:moveTo>
                  <a:lnTo>
                    <a:pt x="290" y="51"/>
                  </a:lnTo>
                  <a:lnTo>
                    <a:pt x="290" y="40"/>
                  </a:lnTo>
                  <a:close/>
                  <a:moveTo>
                    <a:pt x="290" y="31"/>
                  </a:moveTo>
                  <a:lnTo>
                    <a:pt x="290" y="31"/>
                  </a:lnTo>
                  <a:lnTo>
                    <a:pt x="290" y="31"/>
                  </a:lnTo>
                  <a:close/>
                  <a:moveTo>
                    <a:pt x="300" y="11"/>
                  </a:moveTo>
                  <a:lnTo>
                    <a:pt x="300" y="20"/>
                  </a:lnTo>
                  <a:lnTo>
                    <a:pt x="300" y="11"/>
                  </a:lnTo>
                  <a:close/>
                  <a:moveTo>
                    <a:pt x="300" y="0"/>
                  </a:moveTo>
                  <a:lnTo>
                    <a:pt x="30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2887065" y="4419736"/>
              <a:ext cx="590290" cy="628754"/>
            </a:xfrm>
            <a:custGeom>
              <a:avLst/>
              <a:gdLst/>
              <a:ahLst/>
              <a:cxnLst/>
              <a:rect l="l" t="t" r="r" b="b"/>
              <a:pathLst>
                <a:path w="11510" h="12260" extrusionOk="0">
                  <a:moveTo>
                    <a:pt x="2060" y="1"/>
                  </a:moveTo>
                  <a:lnTo>
                    <a:pt x="2060" y="1"/>
                  </a:lnTo>
                  <a:cubicBezTo>
                    <a:pt x="1250" y="820"/>
                    <a:pt x="640" y="1840"/>
                    <a:pt x="300" y="2980"/>
                  </a:cubicBezTo>
                  <a:lnTo>
                    <a:pt x="300" y="2991"/>
                  </a:lnTo>
                  <a:lnTo>
                    <a:pt x="300" y="3000"/>
                  </a:lnTo>
                  <a:lnTo>
                    <a:pt x="290" y="3011"/>
                  </a:lnTo>
                  <a:lnTo>
                    <a:pt x="290" y="3020"/>
                  </a:lnTo>
                  <a:lnTo>
                    <a:pt x="290" y="3031"/>
                  </a:lnTo>
                  <a:cubicBezTo>
                    <a:pt x="280" y="3040"/>
                    <a:pt x="280" y="3051"/>
                    <a:pt x="280" y="3060"/>
                  </a:cubicBezTo>
                  <a:cubicBezTo>
                    <a:pt x="270" y="3080"/>
                    <a:pt x="270" y="3091"/>
                    <a:pt x="270" y="3100"/>
                  </a:cubicBezTo>
                  <a:lnTo>
                    <a:pt x="1130" y="3100"/>
                  </a:lnTo>
                  <a:lnTo>
                    <a:pt x="1820" y="1900"/>
                  </a:lnTo>
                  <a:cubicBezTo>
                    <a:pt x="1830" y="1371"/>
                    <a:pt x="1880" y="840"/>
                    <a:pt x="1980" y="331"/>
                  </a:cubicBezTo>
                  <a:cubicBezTo>
                    <a:pt x="2000" y="221"/>
                    <a:pt x="2030" y="111"/>
                    <a:pt x="2060" y="1"/>
                  </a:cubicBezTo>
                  <a:close/>
                  <a:moveTo>
                    <a:pt x="140" y="3631"/>
                  </a:moveTo>
                  <a:cubicBezTo>
                    <a:pt x="51" y="4080"/>
                    <a:pt x="0" y="4550"/>
                    <a:pt x="0" y="5040"/>
                  </a:cubicBezTo>
                  <a:cubicBezTo>
                    <a:pt x="0" y="6320"/>
                    <a:pt x="340" y="7530"/>
                    <a:pt x="930" y="8570"/>
                  </a:cubicBezTo>
                  <a:lnTo>
                    <a:pt x="1050" y="8570"/>
                  </a:lnTo>
                  <a:lnTo>
                    <a:pt x="2510" y="6030"/>
                  </a:lnTo>
                  <a:lnTo>
                    <a:pt x="1130" y="3631"/>
                  </a:lnTo>
                  <a:close/>
                  <a:moveTo>
                    <a:pt x="2990" y="6380"/>
                  </a:moveTo>
                  <a:lnTo>
                    <a:pt x="1520" y="8920"/>
                  </a:lnTo>
                  <a:lnTo>
                    <a:pt x="2370" y="10379"/>
                  </a:lnTo>
                  <a:lnTo>
                    <a:pt x="2370" y="10390"/>
                  </a:lnTo>
                  <a:cubicBezTo>
                    <a:pt x="2770" y="10750"/>
                    <a:pt x="3200" y="11059"/>
                    <a:pt x="3670" y="11319"/>
                  </a:cubicBezTo>
                  <a:lnTo>
                    <a:pt x="5770" y="11319"/>
                  </a:lnTo>
                  <a:lnTo>
                    <a:pt x="6730" y="9670"/>
                  </a:lnTo>
                  <a:cubicBezTo>
                    <a:pt x="6510" y="9570"/>
                    <a:pt x="6310" y="9460"/>
                    <a:pt x="6110" y="9350"/>
                  </a:cubicBezTo>
                  <a:cubicBezTo>
                    <a:pt x="5560" y="9040"/>
                    <a:pt x="5050" y="8670"/>
                    <a:pt x="4590" y="8250"/>
                  </a:cubicBezTo>
                  <a:cubicBezTo>
                    <a:pt x="3990" y="7700"/>
                    <a:pt x="3470" y="7070"/>
                    <a:pt x="3050" y="6380"/>
                  </a:cubicBezTo>
                  <a:close/>
                  <a:moveTo>
                    <a:pt x="7210" y="9870"/>
                  </a:moveTo>
                  <a:lnTo>
                    <a:pt x="6219" y="11590"/>
                  </a:lnTo>
                  <a:lnTo>
                    <a:pt x="6590" y="12239"/>
                  </a:lnTo>
                  <a:cubicBezTo>
                    <a:pt x="6799" y="12250"/>
                    <a:pt x="7019" y="12259"/>
                    <a:pt x="7230" y="12259"/>
                  </a:cubicBezTo>
                  <a:cubicBezTo>
                    <a:pt x="8830" y="12259"/>
                    <a:pt x="10309" y="11739"/>
                    <a:pt x="11509" y="10859"/>
                  </a:cubicBezTo>
                  <a:lnTo>
                    <a:pt x="11239" y="10390"/>
                  </a:lnTo>
                  <a:cubicBezTo>
                    <a:pt x="10929" y="10430"/>
                    <a:pt x="10609" y="10450"/>
                    <a:pt x="10279" y="10450"/>
                  </a:cubicBezTo>
                  <a:cubicBezTo>
                    <a:pt x="10029" y="10450"/>
                    <a:pt x="9779" y="10439"/>
                    <a:pt x="9539" y="10419"/>
                  </a:cubicBezTo>
                  <a:cubicBezTo>
                    <a:pt x="8719" y="10350"/>
                    <a:pt x="7939" y="10159"/>
                    <a:pt x="7210" y="987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2894245" y="4517178"/>
              <a:ext cx="622087" cy="530287"/>
            </a:xfrm>
            <a:custGeom>
              <a:avLst/>
              <a:gdLst/>
              <a:ahLst/>
              <a:cxnLst/>
              <a:rect l="l" t="t" r="r" b="b"/>
              <a:pathLst>
                <a:path w="12130" h="10340" extrusionOk="0">
                  <a:moveTo>
                    <a:pt x="1680" y="0"/>
                  </a:moveTo>
                  <a:lnTo>
                    <a:pt x="990" y="1200"/>
                  </a:lnTo>
                  <a:lnTo>
                    <a:pt x="130" y="1200"/>
                  </a:lnTo>
                  <a:cubicBezTo>
                    <a:pt x="80" y="1371"/>
                    <a:pt x="40" y="1551"/>
                    <a:pt x="0" y="1731"/>
                  </a:cubicBezTo>
                  <a:lnTo>
                    <a:pt x="990" y="1731"/>
                  </a:lnTo>
                  <a:lnTo>
                    <a:pt x="2370" y="4130"/>
                  </a:lnTo>
                  <a:lnTo>
                    <a:pt x="910" y="6670"/>
                  </a:lnTo>
                  <a:lnTo>
                    <a:pt x="790" y="6670"/>
                  </a:lnTo>
                  <a:cubicBezTo>
                    <a:pt x="1170" y="7350"/>
                    <a:pt x="1660" y="7960"/>
                    <a:pt x="2230" y="8479"/>
                  </a:cubicBezTo>
                  <a:lnTo>
                    <a:pt x="1380" y="7020"/>
                  </a:lnTo>
                  <a:lnTo>
                    <a:pt x="2850" y="4480"/>
                  </a:lnTo>
                  <a:lnTo>
                    <a:pt x="2910" y="4480"/>
                  </a:lnTo>
                  <a:cubicBezTo>
                    <a:pt x="2860" y="4390"/>
                    <a:pt x="2810" y="4310"/>
                    <a:pt x="2760" y="4220"/>
                  </a:cubicBezTo>
                  <a:cubicBezTo>
                    <a:pt x="2070" y="3000"/>
                    <a:pt x="1680" y="1591"/>
                    <a:pt x="1680" y="91"/>
                  </a:cubicBezTo>
                  <a:lnTo>
                    <a:pt x="1680" y="0"/>
                  </a:lnTo>
                  <a:close/>
                  <a:moveTo>
                    <a:pt x="12129" y="8310"/>
                  </a:moveTo>
                  <a:cubicBezTo>
                    <a:pt x="11789" y="8390"/>
                    <a:pt x="11449" y="8459"/>
                    <a:pt x="11099" y="8490"/>
                  </a:cubicBezTo>
                  <a:lnTo>
                    <a:pt x="11369" y="8959"/>
                  </a:lnTo>
                  <a:cubicBezTo>
                    <a:pt x="11369" y="8959"/>
                    <a:pt x="11379" y="8959"/>
                    <a:pt x="11379" y="8950"/>
                  </a:cubicBezTo>
                  <a:cubicBezTo>
                    <a:pt x="11649" y="8759"/>
                    <a:pt x="11899" y="8539"/>
                    <a:pt x="12129" y="8310"/>
                  </a:cubicBezTo>
                  <a:close/>
                  <a:moveTo>
                    <a:pt x="6590" y="7770"/>
                  </a:moveTo>
                  <a:lnTo>
                    <a:pt x="5630" y="9419"/>
                  </a:lnTo>
                  <a:lnTo>
                    <a:pt x="3530" y="9419"/>
                  </a:lnTo>
                  <a:cubicBezTo>
                    <a:pt x="4400" y="9919"/>
                    <a:pt x="5400" y="10239"/>
                    <a:pt x="6450" y="10339"/>
                  </a:cubicBezTo>
                  <a:lnTo>
                    <a:pt x="6079" y="9690"/>
                  </a:lnTo>
                  <a:lnTo>
                    <a:pt x="7070" y="7970"/>
                  </a:lnTo>
                  <a:cubicBezTo>
                    <a:pt x="6899" y="7910"/>
                    <a:pt x="6739" y="7840"/>
                    <a:pt x="6590" y="77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30"/>
          <p:cNvGrpSpPr/>
          <p:nvPr/>
        </p:nvGrpSpPr>
        <p:grpSpPr>
          <a:xfrm>
            <a:off x="285991" y="3056457"/>
            <a:ext cx="834400" cy="834400"/>
            <a:chOff x="285991" y="3056457"/>
            <a:chExt cx="834400" cy="834400"/>
          </a:xfrm>
        </p:grpSpPr>
        <p:sp>
          <p:nvSpPr>
            <p:cNvPr id="325" name="Google Shape;325;p30"/>
            <p:cNvSpPr/>
            <p:nvPr/>
          </p:nvSpPr>
          <p:spPr>
            <a:xfrm>
              <a:off x="285991" y="3056457"/>
              <a:ext cx="834400" cy="834400"/>
            </a:xfrm>
            <a:custGeom>
              <a:avLst/>
              <a:gdLst/>
              <a:ahLst/>
              <a:cxnLst/>
              <a:rect l="l" t="t" r="r" b="b"/>
              <a:pathLst>
                <a:path w="15459" h="15459" extrusionOk="0">
                  <a:moveTo>
                    <a:pt x="7730" y="1"/>
                  </a:moveTo>
                  <a:cubicBezTo>
                    <a:pt x="7030" y="1"/>
                    <a:pt x="6340" y="90"/>
                    <a:pt x="5690" y="270"/>
                  </a:cubicBezTo>
                  <a:cubicBezTo>
                    <a:pt x="5510" y="321"/>
                    <a:pt x="5330" y="370"/>
                    <a:pt x="5150" y="441"/>
                  </a:cubicBezTo>
                  <a:cubicBezTo>
                    <a:pt x="2730" y="1300"/>
                    <a:pt x="860" y="3330"/>
                    <a:pt x="231" y="5850"/>
                  </a:cubicBezTo>
                  <a:cubicBezTo>
                    <a:pt x="160" y="6140"/>
                    <a:pt x="100" y="6430"/>
                    <a:pt x="71" y="6729"/>
                  </a:cubicBezTo>
                  <a:cubicBezTo>
                    <a:pt x="20" y="7060"/>
                    <a:pt x="0" y="7389"/>
                    <a:pt x="0" y="7729"/>
                  </a:cubicBezTo>
                  <a:cubicBezTo>
                    <a:pt x="0" y="8440"/>
                    <a:pt x="100" y="9129"/>
                    <a:pt x="280" y="9780"/>
                  </a:cubicBezTo>
                  <a:cubicBezTo>
                    <a:pt x="331" y="9980"/>
                    <a:pt x="400" y="10169"/>
                    <a:pt x="471" y="10360"/>
                  </a:cubicBezTo>
                  <a:cubicBezTo>
                    <a:pt x="751" y="11159"/>
                    <a:pt x="1171" y="11899"/>
                    <a:pt x="1691" y="12549"/>
                  </a:cubicBezTo>
                  <a:cubicBezTo>
                    <a:pt x="1811" y="12689"/>
                    <a:pt x="1931" y="12829"/>
                    <a:pt x="2060" y="12969"/>
                  </a:cubicBezTo>
                  <a:cubicBezTo>
                    <a:pt x="2220" y="13149"/>
                    <a:pt x="2391" y="13319"/>
                    <a:pt x="2571" y="13479"/>
                  </a:cubicBezTo>
                  <a:cubicBezTo>
                    <a:pt x="2800" y="13679"/>
                    <a:pt x="3030" y="13869"/>
                    <a:pt x="3270" y="14039"/>
                  </a:cubicBezTo>
                  <a:cubicBezTo>
                    <a:pt x="4530" y="14929"/>
                    <a:pt x="6070" y="15459"/>
                    <a:pt x="7730" y="15459"/>
                  </a:cubicBezTo>
                  <a:cubicBezTo>
                    <a:pt x="9390" y="15459"/>
                    <a:pt x="10930" y="14929"/>
                    <a:pt x="12189" y="14039"/>
                  </a:cubicBezTo>
                  <a:cubicBezTo>
                    <a:pt x="12439" y="13869"/>
                    <a:pt x="12669" y="13679"/>
                    <a:pt x="12899" y="13479"/>
                  </a:cubicBezTo>
                  <a:cubicBezTo>
                    <a:pt x="13659" y="12799"/>
                    <a:pt x="14279" y="11959"/>
                    <a:pt x="14729" y="11019"/>
                  </a:cubicBezTo>
                  <a:cubicBezTo>
                    <a:pt x="14809" y="10839"/>
                    <a:pt x="14889" y="10649"/>
                    <a:pt x="14969" y="10460"/>
                  </a:cubicBezTo>
                  <a:cubicBezTo>
                    <a:pt x="15259" y="9700"/>
                    <a:pt x="15429" y="8869"/>
                    <a:pt x="15459" y="8009"/>
                  </a:cubicBezTo>
                  <a:lnTo>
                    <a:pt x="15459" y="7729"/>
                  </a:lnTo>
                  <a:lnTo>
                    <a:pt x="15459" y="7449"/>
                  </a:lnTo>
                  <a:cubicBezTo>
                    <a:pt x="15379" y="5130"/>
                    <a:pt x="14269" y="3070"/>
                    <a:pt x="12589" y="1710"/>
                  </a:cubicBezTo>
                  <a:cubicBezTo>
                    <a:pt x="12339" y="1510"/>
                    <a:pt x="12069" y="1320"/>
                    <a:pt x="11799" y="1150"/>
                  </a:cubicBezTo>
                  <a:cubicBezTo>
                    <a:pt x="10910" y="601"/>
                    <a:pt x="9899" y="221"/>
                    <a:pt x="8819" y="70"/>
                  </a:cubicBezTo>
                  <a:cubicBezTo>
                    <a:pt x="8610" y="41"/>
                    <a:pt x="8410" y="21"/>
                    <a:pt x="8199" y="10"/>
                  </a:cubicBezTo>
                  <a:cubicBezTo>
                    <a:pt x="8050" y="1"/>
                    <a:pt x="7890"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285991" y="3169804"/>
              <a:ext cx="703294" cy="721052"/>
            </a:xfrm>
            <a:custGeom>
              <a:avLst/>
              <a:gdLst/>
              <a:ahLst/>
              <a:cxnLst/>
              <a:rect l="l" t="t" r="r" b="b"/>
              <a:pathLst>
                <a:path w="13030" h="13359" extrusionOk="0">
                  <a:moveTo>
                    <a:pt x="2431" y="0"/>
                  </a:moveTo>
                  <a:lnTo>
                    <a:pt x="2431" y="0"/>
                  </a:lnTo>
                  <a:cubicBezTo>
                    <a:pt x="1380" y="990"/>
                    <a:pt x="611" y="2270"/>
                    <a:pt x="240" y="3710"/>
                  </a:cubicBezTo>
                  <a:lnTo>
                    <a:pt x="240" y="3720"/>
                  </a:lnTo>
                  <a:lnTo>
                    <a:pt x="240" y="3730"/>
                  </a:lnTo>
                  <a:lnTo>
                    <a:pt x="240" y="3740"/>
                  </a:lnTo>
                  <a:cubicBezTo>
                    <a:pt x="231" y="3740"/>
                    <a:pt x="231" y="3740"/>
                    <a:pt x="231" y="3750"/>
                  </a:cubicBezTo>
                  <a:cubicBezTo>
                    <a:pt x="160" y="4040"/>
                    <a:pt x="100" y="4330"/>
                    <a:pt x="71" y="4629"/>
                  </a:cubicBezTo>
                  <a:cubicBezTo>
                    <a:pt x="20" y="4960"/>
                    <a:pt x="0" y="5289"/>
                    <a:pt x="0" y="5629"/>
                  </a:cubicBezTo>
                  <a:cubicBezTo>
                    <a:pt x="0" y="6340"/>
                    <a:pt x="100" y="7029"/>
                    <a:pt x="280" y="7680"/>
                  </a:cubicBezTo>
                  <a:cubicBezTo>
                    <a:pt x="331" y="7880"/>
                    <a:pt x="400" y="8069"/>
                    <a:pt x="471" y="8260"/>
                  </a:cubicBezTo>
                  <a:cubicBezTo>
                    <a:pt x="751" y="9059"/>
                    <a:pt x="1171" y="9799"/>
                    <a:pt x="1691" y="10449"/>
                  </a:cubicBezTo>
                  <a:cubicBezTo>
                    <a:pt x="1811" y="10589"/>
                    <a:pt x="1931" y="10729"/>
                    <a:pt x="2060" y="10869"/>
                  </a:cubicBezTo>
                  <a:cubicBezTo>
                    <a:pt x="2220" y="11049"/>
                    <a:pt x="2391" y="11219"/>
                    <a:pt x="2571" y="11379"/>
                  </a:cubicBezTo>
                  <a:cubicBezTo>
                    <a:pt x="2800" y="11579"/>
                    <a:pt x="3030" y="11769"/>
                    <a:pt x="3270" y="11939"/>
                  </a:cubicBezTo>
                  <a:cubicBezTo>
                    <a:pt x="4530" y="12829"/>
                    <a:pt x="6070" y="13359"/>
                    <a:pt x="7730" y="13359"/>
                  </a:cubicBezTo>
                  <a:cubicBezTo>
                    <a:pt x="9390" y="13359"/>
                    <a:pt x="10930" y="12829"/>
                    <a:pt x="12189" y="11939"/>
                  </a:cubicBezTo>
                  <a:cubicBezTo>
                    <a:pt x="12439" y="11769"/>
                    <a:pt x="12669" y="11579"/>
                    <a:pt x="12899" y="11379"/>
                  </a:cubicBezTo>
                  <a:lnTo>
                    <a:pt x="13029" y="11249"/>
                  </a:lnTo>
                  <a:lnTo>
                    <a:pt x="13029" y="11249"/>
                  </a:lnTo>
                  <a:cubicBezTo>
                    <a:pt x="12529" y="11339"/>
                    <a:pt x="12009" y="11379"/>
                    <a:pt x="11490" y="11379"/>
                  </a:cubicBezTo>
                  <a:cubicBezTo>
                    <a:pt x="9490" y="11379"/>
                    <a:pt x="7640" y="10749"/>
                    <a:pt x="6130" y="9679"/>
                  </a:cubicBezTo>
                  <a:cubicBezTo>
                    <a:pt x="5830" y="9469"/>
                    <a:pt x="5550" y="9249"/>
                    <a:pt x="5280" y="9009"/>
                  </a:cubicBezTo>
                  <a:cubicBezTo>
                    <a:pt x="5070" y="8809"/>
                    <a:pt x="4860" y="8609"/>
                    <a:pt x="4660" y="8389"/>
                  </a:cubicBezTo>
                  <a:cubicBezTo>
                    <a:pt x="4510" y="8229"/>
                    <a:pt x="4360" y="8060"/>
                    <a:pt x="4220" y="7880"/>
                  </a:cubicBezTo>
                  <a:cubicBezTo>
                    <a:pt x="3600" y="7100"/>
                    <a:pt x="3100" y="6220"/>
                    <a:pt x="2750" y="5260"/>
                  </a:cubicBezTo>
                  <a:cubicBezTo>
                    <a:pt x="2670" y="5029"/>
                    <a:pt x="2591" y="4800"/>
                    <a:pt x="2531" y="4560"/>
                  </a:cubicBezTo>
                  <a:cubicBezTo>
                    <a:pt x="2311" y="3770"/>
                    <a:pt x="2200" y="2950"/>
                    <a:pt x="2200" y="2090"/>
                  </a:cubicBezTo>
                  <a:cubicBezTo>
                    <a:pt x="2200" y="1690"/>
                    <a:pt x="2220" y="1290"/>
                    <a:pt x="2271" y="900"/>
                  </a:cubicBezTo>
                  <a:cubicBezTo>
                    <a:pt x="2311" y="590"/>
                    <a:pt x="2371" y="300"/>
                    <a:pt x="2431" y="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424706" y="3783986"/>
              <a:ext cx="557508" cy="30280"/>
            </a:xfrm>
            <a:custGeom>
              <a:avLst/>
              <a:gdLst/>
              <a:ahLst/>
              <a:cxnLst/>
              <a:rect l="l" t="t" r="r" b="b"/>
              <a:pathLst>
                <a:path w="10329" h="561" extrusionOk="0">
                  <a:moveTo>
                    <a:pt x="1" y="0"/>
                  </a:moveTo>
                  <a:cubicBezTo>
                    <a:pt x="230" y="200"/>
                    <a:pt x="460" y="390"/>
                    <a:pt x="700" y="560"/>
                  </a:cubicBezTo>
                  <a:lnTo>
                    <a:pt x="9619" y="560"/>
                  </a:lnTo>
                  <a:cubicBezTo>
                    <a:pt x="9869" y="390"/>
                    <a:pt x="10099" y="200"/>
                    <a:pt x="10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289769" y="3056996"/>
              <a:ext cx="830621" cy="699462"/>
            </a:xfrm>
            <a:custGeom>
              <a:avLst/>
              <a:gdLst/>
              <a:ahLst/>
              <a:cxnLst/>
              <a:rect l="l" t="t" r="r" b="b"/>
              <a:pathLst>
                <a:path w="15389" h="12959" extrusionOk="0">
                  <a:moveTo>
                    <a:pt x="8129" y="0"/>
                  </a:moveTo>
                  <a:lnTo>
                    <a:pt x="10740" y="7439"/>
                  </a:lnTo>
                  <a:lnTo>
                    <a:pt x="8129" y="7439"/>
                  </a:lnTo>
                  <a:cubicBezTo>
                    <a:pt x="8129" y="7419"/>
                    <a:pt x="8120" y="7410"/>
                    <a:pt x="8120" y="7390"/>
                  </a:cubicBezTo>
                  <a:lnTo>
                    <a:pt x="5620" y="260"/>
                  </a:lnTo>
                  <a:cubicBezTo>
                    <a:pt x="5440" y="311"/>
                    <a:pt x="5260" y="360"/>
                    <a:pt x="5080" y="431"/>
                  </a:cubicBezTo>
                  <a:lnTo>
                    <a:pt x="5410" y="1360"/>
                  </a:lnTo>
                  <a:lnTo>
                    <a:pt x="161" y="5840"/>
                  </a:lnTo>
                  <a:cubicBezTo>
                    <a:pt x="90" y="6130"/>
                    <a:pt x="30" y="6420"/>
                    <a:pt x="1" y="6719"/>
                  </a:cubicBezTo>
                  <a:lnTo>
                    <a:pt x="5610" y="1930"/>
                  </a:lnTo>
                  <a:lnTo>
                    <a:pt x="6480" y="4410"/>
                  </a:lnTo>
                  <a:lnTo>
                    <a:pt x="210" y="9770"/>
                  </a:lnTo>
                  <a:cubicBezTo>
                    <a:pt x="261" y="9970"/>
                    <a:pt x="330" y="10159"/>
                    <a:pt x="401" y="10350"/>
                  </a:cubicBezTo>
                  <a:lnTo>
                    <a:pt x="6680" y="4980"/>
                  </a:lnTo>
                  <a:lnTo>
                    <a:pt x="7550" y="7470"/>
                  </a:lnTo>
                  <a:lnTo>
                    <a:pt x="1621" y="12539"/>
                  </a:lnTo>
                  <a:cubicBezTo>
                    <a:pt x="1741" y="12679"/>
                    <a:pt x="1861" y="12819"/>
                    <a:pt x="1990" y="12959"/>
                  </a:cubicBezTo>
                  <a:lnTo>
                    <a:pt x="4260" y="11009"/>
                  </a:lnTo>
                  <a:lnTo>
                    <a:pt x="14659" y="11009"/>
                  </a:lnTo>
                  <a:cubicBezTo>
                    <a:pt x="14739" y="10829"/>
                    <a:pt x="14819" y="10639"/>
                    <a:pt x="14899" y="10450"/>
                  </a:cubicBezTo>
                  <a:lnTo>
                    <a:pt x="4920" y="10450"/>
                  </a:lnTo>
                  <a:lnTo>
                    <a:pt x="7790" y="7999"/>
                  </a:lnTo>
                  <a:lnTo>
                    <a:pt x="15389" y="7999"/>
                  </a:lnTo>
                  <a:lnTo>
                    <a:pt x="15389" y="7719"/>
                  </a:lnTo>
                  <a:lnTo>
                    <a:pt x="15389" y="7439"/>
                  </a:lnTo>
                  <a:lnTo>
                    <a:pt x="14529" y="7439"/>
                  </a:lnTo>
                  <a:lnTo>
                    <a:pt x="12519" y="1700"/>
                  </a:lnTo>
                  <a:cubicBezTo>
                    <a:pt x="12269" y="1500"/>
                    <a:pt x="11999" y="1310"/>
                    <a:pt x="11729" y="1140"/>
                  </a:cubicBezTo>
                  <a:lnTo>
                    <a:pt x="11729" y="1140"/>
                  </a:lnTo>
                  <a:lnTo>
                    <a:pt x="13929" y="7439"/>
                  </a:lnTo>
                  <a:lnTo>
                    <a:pt x="11329" y="7439"/>
                  </a:lnTo>
                  <a:lnTo>
                    <a:pt x="8749" y="60"/>
                  </a:lnTo>
                  <a:cubicBezTo>
                    <a:pt x="8540" y="31"/>
                    <a:pt x="8340" y="11"/>
                    <a:pt x="8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0"/>
          <p:cNvGrpSpPr/>
          <p:nvPr/>
        </p:nvGrpSpPr>
        <p:grpSpPr>
          <a:xfrm>
            <a:off x="-287090" y="2362518"/>
            <a:ext cx="542361" cy="542361"/>
            <a:chOff x="-287090" y="2362518"/>
            <a:chExt cx="542361" cy="542361"/>
          </a:xfrm>
        </p:grpSpPr>
        <p:sp>
          <p:nvSpPr>
            <p:cNvPr id="330" name="Google Shape;330;p30"/>
            <p:cNvSpPr/>
            <p:nvPr/>
          </p:nvSpPr>
          <p:spPr>
            <a:xfrm rot="-1532296">
              <a:off x="-219282" y="2430325"/>
              <a:ext cx="406747" cy="406747"/>
            </a:xfrm>
            <a:custGeom>
              <a:avLst/>
              <a:gdLst/>
              <a:ahLst/>
              <a:cxnLst/>
              <a:rect l="l" t="t" r="r" b="b"/>
              <a:pathLst>
                <a:path w="7931" h="7931" extrusionOk="0">
                  <a:moveTo>
                    <a:pt x="3960" y="1"/>
                  </a:moveTo>
                  <a:cubicBezTo>
                    <a:pt x="2800" y="1"/>
                    <a:pt x="1751" y="511"/>
                    <a:pt x="1031" y="1311"/>
                  </a:cubicBezTo>
                  <a:cubicBezTo>
                    <a:pt x="901" y="1451"/>
                    <a:pt x="781" y="1601"/>
                    <a:pt x="671" y="1761"/>
                  </a:cubicBezTo>
                  <a:cubicBezTo>
                    <a:pt x="251" y="2391"/>
                    <a:pt x="1" y="3151"/>
                    <a:pt x="1" y="3960"/>
                  </a:cubicBezTo>
                  <a:cubicBezTo>
                    <a:pt x="1" y="4891"/>
                    <a:pt x="321" y="5731"/>
                    <a:pt x="841" y="6400"/>
                  </a:cubicBezTo>
                  <a:cubicBezTo>
                    <a:pt x="971" y="6560"/>
                    <a:pt x="1101" y="6710"/>
                    <a:pt x="1251" y="6850"/>
                  </a:cubicBezTo>
                  <a:cubicBezTo>
                    <a:pt x="1960" y="7520"/>
                    <a:pt x="2911" y="7930"/>
                    <a:pt x="3960" y="7930"/>
                  </a:cubicBezTo>
                  <a:cubicBezTo>
                    <a:pt x="5250" y="7930"/>
                    <a:pt x="6400" y="7310"/>
                    <a:pt x="7120" y="6360"/>
                  </a:cubicBezTo>
                  <a:cubicBezTo>
                    <a:pt x="7210" y="6240"/>
                    <a:pt x="7290" y="6120"/>
                    <a:pt x="7370" y="5991"/>
                  </a:cubicBezTo>
                  <a:cubicBezTo>
                    <a:pt x="7720" y="5400"/>
                    <a:pt x="7930" y="4700"/>
                    <a:pt x="7930" y="3960"/>
                  </a:cubicBezTo>
                  <a:cubicBezTo>
                    <a:pt x="7930" y="3291"/>
                    <a:pt x="7760" y="2660"/>
                    <a:pt x="7460" y="2111"/>
                  </a:cubicBezTo>
                  <a:cubicBezTo>
                    <a:pt x="7390" y="1981"/>
                    <a:pt x="7320" y="1851"/>
                    <a:pt x="7230" y="1731"/>
                  </a:cubicBezTo>
                  <a:cubicBezTo>
                    <a:pt x="6520" y="691"/>
                    <a:pt x="5320" y="1"/>
                    <a:pt x="3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rot="-1532296">
              <a:off x="-176079" y="2524730"/>
              <a:ext cx="209297" cy="284123"/>
            </a:xfrm>
            <a:custGeom>
              <a:avLst/>
              <a:gdLst/>
              <a:ahLst/>
              <a:cxnLst/>
              <a:rect l="l" t="t" r="r" b="b"/>
              <a:pathLst>
                <a:path w="4081" h="5540" extrusionOk="0">
                  <a:moveTo>
                    <a:pt x="361" y="0"/>
                  </a:moveTo>
                  <a:cubicBezTo>
                    <a:pt x="231" y="140"/>
                    <a:pt x="111" y="290"/>
                    <a:pt x="1" y="450"/>
                  </a:cubicBezTo>
                  <a:cubicBezTo>
                    <a:pt x="41" y="440"/>
                    <a:pt x="71" y="440"/>
                    <a:pt x="111" y="440"/>
                  </a:cubicBezTo>
                  <a:lnTo>
                    <a:pt x="1310" y="440"/>
                  </a:lnTo>
                  <a:cubicBezTo>
                    <a:pt x="2590" y="440"/>
                    <a:pt x="3641" y="1489"/>
                    <a:pt x="3641" y="2769"/>
                  </a:cubicBezTo>
                  <a:cubicBezTo>
                    <a:pt x="3641" y="4049"/>
                    <a:pt x="2590" y="5089"/>
                    <a:pt x="1310" y="5089"/>
                  </a:cubicBezTo>
                  <a:lnTo>
                    <a:pt x="171" y="5089"/>
                  </a:lnTo>
                  <a:cubicBezTo>
                    <a:pt x="301" y="5249"/>
                    <a:pt x="431" y="5399"/>
                    <a:pt x="581" y="5539"/>
                  </a:cubicBezTo>
                  <a:lnTo>
                    <a:pt x="1310" y="5539"/>
                  </a:lnTo>
                  <a:cubicBezTo>
                    <a:pt x="2841" y="5539"/>
                    <a:pt x="4081" y="4300"/>
                    <a:pt x="4081" y="2769"/>
                  </a:cubicBezTo>
                  <a:cubicBezTo>
                    <a:pt x="4081" y="1240"/>
                    <a:pt x="2841" y="0"/>
                    <a:pt x="1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rot="-1532296">
              <a:off x="72397" y="2458421"/>
              <a:ext cx="79031" cy="237504"/>
            </a:xfrm>
            <a:custGeom>
              <a:avLst/>
              <a:gdLst/>
              <a:ahLst/>
              <a:cxnLst/>
              <a:rect l="l" t="t" r="r" b="b"/>
              <a:pathLst>
                <a:path w="1541" h="4631" extrusionOk="0">
                  <a:moveTo>
                    <a:pt x="1311" y="1"/>
                  </a:moveTo>
                  <a:cubicBezTo>
                    <a:pt x="531" y="491"/>
                    <a:pt x="1" y="1361"/>
                    <a:pt x="1" y="2350"/>
                  </a:cubicBezTo>
                  <a:cubicBezTo>
                    <a:pt x="1" y="3290"/>
                    <a:pt x="481" y="4130"/>
                    <a:pt x="1201" y="4630"/>
                  </a:cubicBezTo>
                  <a:cubicBezTo>
                    <a:pt x="1291" y="4510"/>
                    <a:pt x="1371" y="4390"/>
                    <a:pt x="1451" y="4261"/>
                  </a:cubicBezTo>
                  <a:cubicBezTo>
                    <a:pt x="851" y="3841"/>
                    <a:pt x="451" y="3141"/>
                    <a:pt x="451" y="2350"/>
                  </a:cubicBezTo>
                  <a:cubicBezTo>
                    <a:pt x="451" y="1521"/>
                    <a:pt x="891" y="790"/>
                    <a:pt x="1541" y="381"/>
                  </a:cubicBezTo>
                  <a:cubicBezTo>
                    <a:pt x="1471" y="251"/>
                    <a:pt x="1401" y="121"/>
                    <a:pt x="1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rot="-1532296">
              <a:off x="-195165" y="2536744"/>
              <a:ext cx="207246" cy="340076"/>
            </a:xfrm>
            <a:custGeom>
              <a:avLst/>
              <a:gdLst/>
              <a:ahLst/>
              <a:cxnLst/>
              <a:rect l="l" t="t" r="r" b="b"/>
              <a:pathLst>
                <a:path w="4041" h="6631" extrusionOk="0">
                  <a:moveTo>
                    <a:pt x="3971" y="6630"/>
                  </a:moveTo>
                  <a:lnTo>
                    <a:pt x="3960" y="6630"/>
                  </a:lnTo>
                  <a:lnTo>
                    <a:pt x="3971" y="6630"/>
                  </a:lnTo>
                  <a:close/>
                  <a:moveTo>
                    <a:pt x="3980" y="6630"/>
                  </a:moveTo>
                  <a:lnTo>
                    <a:pt x="3971" y="6630"/>
                  </a:lnTo>
                  <a:lnTo>
                    <a:pt x="3980" y="6630"/>
                  </a:lnTo>
                  <a:close/>
                  <a:moveTo>
                    <a:pt x="3991" y="6630"/>
                  </a:moveTo>
                  <a:lnTo>
                    <a:pt x="3980" y="6630"/>
                  </a:lnTo>
                  <a:lnTo>
                    <a:pt x="3991" y="6630"/>
                  </a:lnTo>
                  <a:close/>
                  <a:moveTo>
                    <a:pt x="3991" y="6630"/>
                  </a:moveTo>
                  <a:lnTo>
                    <a:pt x="3991" y="6630"/>
                  </a:lnTo>
                  <a:lnTo>
                    <a:pt x="3991" y="6630"/>
                  </a:lnTo>
                  <a:close/>
                  <a:moveTo>
                    <a:pt x="4000" y="6630"/>
                  </a:moveTo>
                  <a:lnTo>
                    <a:pt x="4000" y="6630"/>
                  </a:lnTo>
                  <a:lnTo>
                    <a:pt x="4000" y="6630"/>
                  </a:lnTo>
                  <a:close/>
                  <a:moveTo>
                    <a:pt x="4011" y="6630"/>
                  </a:moveTo>
                  <a:lnTo>
                    <a:pt x="4000" y="6630"/>
                  </a:lnTo>
                  <a:lnTo>
                    <a:pt x="4011" y="6630"/>
                  </a:lnTo>
                  <a:close/>
                  <a:moveTo>
                    <a:pt x="4020" y="6630"/>
                  </a:moveTo>
                  <a:lnTo>
                    <a:pt x="4020" y="6630"/>
                  </a:lnTo>
                  <a:lnTo>
                    <a:pt x="4020" y="6630"/>
                  </a:lnTo>
                  <a:close/>
                  <a:moveTo>
                    <a:pt x="4031" y="6620"/>
                  </a:moveTo>
                  <a:lnTo>
                    <a:pt x="4031" y="6630"/>
                  </a:lnTo>
                  <a:lnTo>
                    <a:pt x="4031" y="6620"/>
                  </a:lnTo>
                  <a:close/>
                  <a:moveTo>
                    <a:pt x="4040" y="6620"/>
                  </a:moveTo>
                  <a:lnTo>
                    <a:pt x="4031" y="6620"/>
                  </a:lnTo>
                  <a:lnTo>
                    <a:pt x="4040" y="6620"/>
                  </a:lnTo>
                  <a:close/>
                  <a:moveTo>
                    <a:pt x="4040" y="6620"/>
                  </a:moveTo>
                  <a:lnTo>
                    <a:pt x="4040" y="6620"/>
                  </a:lnTo>
                  <a:lnTo>
                    <a:pt x="4040" y="6620"/>
                  </a:lnTo>
                  <a:close/>
                  <a:moveTo>
                    <a:pt x="1031" y="1"/>
                  </a:moveTo>
                  <a:lnTo>
                    <a:pt x="1031" y="11"/>
                  </a:lnTo>
                  <a:cubicBezTo>
                    <a:pt x="901" y="151"/>
                    <a:pt x="781" y="301"/>
                    <a:pt x="671" y="461"/>
                  </a:cubicBezTo>
                  <a:cubicBezTo>
                    <a:pt x="251" y="1091"/>
                    <a:pt x="1" y="1851"/>
                    <a:pt x="1" y="2660"/>
                  </a:cubicBezTo>
                  <a:lnTo>
                    <a:pt x="1" y="2660"/>
                  </a:lnTo>
                  <a:cubicBezTo>
                    <a:pt x="1" y="1851"/>
                    <a:pt x="251" y="1091"/>
                    <a:pt x="671" y="461"/>
                  </a:cubicBezTo>
                  <a:lnTo>
                    <a:pt x="671" y="461"/>
                  </a:lnTo>
                  <a:lnTo>
                    <a:pt x="671" y="461"/>
                  </a:lnTo>
                  <a:cubicBezTo>
                    <a:pt x="781" y="301"/>
                    <a:pt x="901" y="151"/>
                    <a:pt x="1031" y="11"/>
                  </a:cubicBezTo>
                  <a:lnTo>
                    <a:pt x="1031" y="11"/>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rot="-1532296">
              <a:off x="-204929" y="2493660"/>
              <a:ext cx="348281" cy="353410"/>
            </a:xfrm>
            <a:custGeom>
              <a:avLst/>
              <a:gdLst/>
              <a:ahLst/>
              <a:cxnLst/>
              <a:rect l="l" t="t" r="r" b="b"/>
              <a:pathLst>
                <a:path w="6791" h="6891" extrusionOk="0">
                  <a:moveTo>
                    <a:pt x="1300" y="1"/>
                  </a:moveTo>
                  <a:lnTo>
                    <a:pt x="1300" y="1"/>
                  </a:lnTo>
                  <a:cubicBezTo>
                    <a:pt x="1200" y="81"/>
                    <a:pt x="1111" y="171"/>
                    <a:pt x="1031" y="261"/>
                  </a:cubicBezTo>
                  <a:lnTo>
                    <a:pt x="1031" y="271"/>
                  </a:lnTo>
                  <a:lnTo>
                    <a:pt x="1271" y="271"/>
                  </a:lnTo>
                  <a:lnTo>
                    <a:pt x="1300" y="1"/>
                  </a:lnTo>
                  <a:close/>
                  <a:moveTo>
                    <a:pt x="781" y="711"/>
                  </a:moveTo>
                  <a:cubicBezTo>
                    <a:pt x="741" y="711"/>
                    <a:pt x="711" y="711"/>
                    <a:pt x="671" y="721"/>
                  </a:cubicBezTo>
                  <a:cubicBezTo>
                    <a:pt x="251" y="1351"/>
                    <a:pt x="1" y="2111"/>
                    <a:pt x="1" y="2920"/>
                  </a:cubicBezTo>
                  <a:cubicBezTo>
                    <a:pt x="1" y="3851"/>
                    <a:pt x="321" y="4691"/>
                    <a:pt x="841" y="5360"/>
                  </a:cubicBezTo>
                  <a:lnTo>
                    <a:pt x="1980" y="5360"/>
                  </a:lnTo>
                  <a:cubicBezTo>
                    <a:pt x="2560" y="5360"/>
                    <a:pt x="3100" y="5150"/>
                    <a:pt x="3511" y="4791"/>
                  </a:cubicBezTo>
                  <a:cubicBezTo>
                    <a:pt x="3291" y="4640"/>
                    <a:pt x="3091" y="4480"/>
                    <a:pt x="2900" y="4300"/>
                  </a:cubicBezTo>
                  <a:cubicBezTo>
                    <a:pt x="2711" y="4120"/>
                    <a:pt x="2531" y="3931"/>
                    <a:pt x="2371" y="3720"/>
                  </a:cubicBezTo>
                  <a:cubicBezTo>
                    <a:pt x="1711" y="2880"/>
                    <a:pt x="1311" y="1851"/>
                    <a:pt x="1271" y="711"/>
                  </a:cubicBezTo>
                  <a:close/>
                  <a:moveTo>
                    <a:pt x="3900" y="5040"/>
                  </a:moveTo>
                  <a:cubicBezTo>
                    <a:pt x="3400" y="5520"/>
                    <a:pt x="2720" y="5810"/>
                    <a:pt x="1980" y="5810"/>
                  </a:cubicBezTo>
                  <a:lnTo>
                    <a:pt x="1251" y="5810"/>
                  </a:lnTo>
                  <a:cubicBezTo>
                    <a:pt x="1960" y="6480"/>
                    <a:pt x="2911" y="6890"/>
                    <a:pt x="3960" y="6890"/>
                  </a:cubicBezTo>
                  <a:lnTo>
                    <a:pt x="4031" y="6890"/>
                  </a:lnTo>
                  <a:lnTo>
                    <a:pt x="4031" y="6880"/>
                  </a:lnTo>
                  <a:lnTo>
                    <a:pt x="4040" y="6880"/>
                  </a:lnTo>
                  <a:cubicBezTo>
                    <a:pt x="5120" y="6860"/>
                    <a:pt x="6090" y="6410"/>
                    <a:pt x="6790" y="5700"/>
                  </a:cubicBezTo>
                  <a:cubicBezTo>
                    <a:pt x="6680" y="5700"/>
                    <a:pt x="6560" y="5710"/>
                    <a:pt x="6450" y="5710"/>
                  </a:cubicBezTo>
                  <a:cubicBezTo>
                    <a:pt x="5520" y="5710"/>
                    <a:pt x="4651" y="5470"/>
                    <a:pt x="3900" y="5040"/>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rot="-1532296">
              <a:off x="-173949" y="2534127"/>
              <a:ext cx="165704" cy="284123"/>
            </a:xfrm>
            <a:custGeom>
              <a:avLst/>
              <a:gdLst/>
              <a:ahLst/>
              <a:cxnLst/>
              <a:rect l="l" t="t" r="r" b="b"/>
              <a:pathLst>
                <a:path w="3231" h="5540" extrusionOk="0">
                  <a:moveTo>
                    <a:pt x="361" y="0"/>
                  </a:moveTo>
                  <a:cubicBezTo>
                    <a:pt x="231" y="140"/>
                    <a:pt x="111" y="290"/>
                    <a:pt x="1" y="450"/>
                  </a:cubicBezTo>
                  <a:cubicBezTo>
                    <a:pt x="41" y="440"/>
                    <a:pt x="71" y="440"/>
                    <a:pt x="111" y="440"/>
                  </a:cubicBezTo>
                  <a:lnTo>
                    <a:pt x="601" y="440"/>
                  </a:lnTo>
                  <a:lnTo>
                    <a:pt x="601" y="260"/>
                  </a:lnTo>
                  <a:lnTo>
                    <a:pt x="601" y="0"/>
                  </a:lnTo>
                  <a:close/>
                  <a:moveTo>
                    <a:pt x="2841" y="4520"/>
                  </a:moveTo>
                  <a:cubicBezTo>
                    <a:pt x="2430" y="4879"/>
                    <a:pt x="1890" y="5089"/>
                    <a:pt x="1310" y="5089"/>
                  </a:cubicBezTo>
                  <a:lnTo>
                    <a:pt x="171" y="5089"/>
                  </a:lnTo>
                  <a:cubicBezTo>
                    <a:pt x="301" y="5249"/>
                    <a:pt x="431" y="5399"/>
                    <a:pt x="581" y="5539"/>
                  </a:cubicBezTo>
                  <a:lnTo>
                    <a:pt x="1310" y="5539"/>
                  </a:lnTo>
                  <a:cubicBezTo>
                    <a:pt x="2050" y="5539"/>
                    <a:pt x="2730" y="5249"/>
                    <a:pt x="3230" y="4769"/>
                  </a:cubicBezTo>
                  <a:cubicBezTo>
                    <a:pt x="3090" y="4689"/>
                    <a:pt x="2961" y="4609"/>
                    <a:pt x="2841" y="45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0"/>
          <p:cNvSpPr/>
          <p:nvPr/>
        </p:nvSpPr>
        <p:spPr>
          <a:xfrm rot="-1927091">
            <a:off x="580401" y="5132523"/>
            <a:ext cx="2564" cy="1077"/>
          </a:xfrm>
          <a:custGeom>
            <a:avLst/>
            <a:gdLst/>
            <a:ahLst/>
            <a:cxnLst/>
            <a:rect l="l" t="t" r="r" b="b"/>
            <a:pathLst>
              <a:path w="50" h="21" extrusionOk="0">
                <a:moveTo>
                  <a:pt x="0" y="20"/>
                </a:moveTo>
                <a:lnTo>
                  <a:pt x="0" y="20"/>
                </a:lnTo>
                <a:lnTo>
                  <a:pt x="0" y="20"/>
                </a:lnTo>
                <a:close/>
                <a:moveTo>
                  <a:pt x="10" y="10"/>
                </a:moveTo>
                <a:lnTo>
                  <a:pt x="10" y="20"/>
                </a:lnTo>
                <a:lnTo>
                  <a:pt x="10" y="10"/>
                </a:lnTo>
                <a:close/>
                <a:moveTo>
                  <a:pt x="50" y="0"/>
                </a:moveTo>
                <a:lnTo>
                  <a:pt x="50" y="0"/>
                </a:ln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756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2" name="Google Shape;8038;p63">
            <a:extLst>
              <a:ext uri="{FF2B5EF4-FFF2-40B4-BE49-F238E27FC236}">
                <a16:creationId xmlns:a16="http://schemas.microsoft.com/office/drawing/2014/main" id="{2980D9BF-B50C-F7DC-F523-ACC11A83DEAC}"/>
              </a:ext>
            </a:extLst>
          </p:cNvPr>
          <p:cNvGrpSpPr/>
          <p:nvPr/>
        </p:nvGrpSpPr>
        <p:grpSpPr>
          <a:xfrm>
            <a:off x="8232024" y="0"/>
            <a:ext cx="748006" cy="2930603"/>
            <a:chOff x="6263725" y="4277658"/>
            <a:chExt cx="210491" cy="362163"/>
          </a:xfrm>
        </p:grpSpPr>
        <p:sp>
          <p:nvSpPr>
            <p:cNvPr id="3" name="Google Shape;8039;p63">
              <a:extLst>
                <a:ext uri="{FF2B5EF4-FFF2-40B4-BE49-F238E27FC236}">
                  <a16:creationId xmlns:a16="http://schemas.microsoft.com/office/drawing/2014/main" id="{1CA930FB-0276-9078-760A-EA9592FC5842}"/>
                </a:ext>
              </a:extLst>
            </p:cNvPr>
            <p:cNvSpPr/>
            <p:nvPr/>
          </p:nvSpPr>
          <p:spPr>
            <a:xfrm>
              <a:off x="6265480" y="4277658"/>
              <a:ext cx="88189" cy="362163"/>
            </a:xfrm>
            <a:custGeom>
              <a:avLst/>
              <a:gdLst/>
              <a:ahLst/>
              <a:cxnLst/>
              <a:rect l="l" t="t" r="r" b="b"/>
              <a:pathLst>
                <a:path w="3366" h="13823" extrusionOk="0">
                  <a:moveTo>
                    <a:pt x="202" y="1"/>
                  </a:moveTo>
                  <a:cubicBezTo>
                    <a:pt x="101" y="1"/>
                    <a:pt x="1" y="68"/>
                    <a:pt x="1" y="202"/>
                  </a:cubicBezTo>
                  <a:cubicBezTo>
                    <a:pt x="1" y="1151"/>
                    <a:pt x="844" y="1630"/>
                    <a:pt x="1582" y="2052"/>
                  </a:cubicBezTo>
                  <a:cubicBezTo>
                    <a:pt x="2292" y="2455"/>
                    <a:pt x="2963" y="2828"/>
                    <a:pt x="2963" y="3557"/>
                  </a:cubicBezTo>
                  <a:cubicBezTo>
                    <a:pt x="2963" y="4276"/>
                    <a:pt x="2292" y="4650"/>
                    <a:pt x="1582" y="5052"/>
                  </a:cubicBezTo>
                  <a:cubicBezTo>
                    <a:pt x="835" y="5474"/>
                    <a:pt x="1" y="5953"/>
                    <a:pt x="1" y="6912"/>
                  </a:cubicBezTo>
                  <a:cubicBezTo>
                    <a:pt x="1" y="7870"/>
                    <a:pt x="844" y="8340"/>
                    <a:pt x="1582" y="8762"/>
                  </a:cubicBezTo>
                  <a:cubicBezTo>
                    <a:pt x="2292" y="9164"/>
                    <a:pt x="2963" y="9548"/>
                    <a:pt x="2963" y="10267"/>
                  </a:cubicBezTo>
                  <a:cubicBezTo>
                    <a:pt x="2963" y="10986"/>
                    <a:pt x="2292" y="11369"/>
                    <a:pt x="1582" y="11772"/>
                  </a:cubicBezTo>
                  <a:cubicBezTo>
                    <a:pt x="835" y="12184"/>
                    <a:pt x="1" y="12663"/>
                    <a:pt x="1" y="13622"/>
                  </a:cubicBezTo>
                  <a:cubicBezTo>
                    <a:pt x="1" y="13737"/>
                    <a:pt x="87" y="13823"/>
                    <a:pt x="202" y="13823"/>
                  </a:cubicBezTo>
                  <a:cubicBezTo>
                    <a:pt x="307" y="13823"/>
                    <a:pt x="403" y="13737"/>
                    <a:pt x="403" y="13622"/>
                  </a:cubicBezTo>
                  <a:cubicBezTo>
                    <a:pt x="403" y="12903"/>
                    <a:pt x="1074" y="12519"/>
                    <a:pt x="1784" y="12117"/>
                  </a:cubicBezTo>
                  <a:cubicBezTo>
                    <a:pt x="2531" y="11705"/>
                    <a:pt x="3365" y="11225"/>
                    <a:pt x="3365" y="10267"/>
                  </a:cubicBezTo>
                  <a:cubicBezTo>
                    <a:pt x="3365" y="9308"/>
                    <a:pt x="2522" y="8829"/>
                    <a:pt x="1784" y="8417"/>
                  </a:cubicBezTo>
                  <a:cubicBezTo>
                    <a:pt x="1074" y="8005"/>
                    <a:pt x="403" y="7631"/>
                    <a:pt x="403" y="6912"/>
                  </a:cubicBezTo>
                  <a:cubicBezTo>
                    <a:pt x="403" y="6183"/>
                    <a:pt x="1074" y="5810"/>
                    <a:pt x="1784" y="5407"/>
                  </a:cubicBezTo>
                  <a:cubicBezTo>
                    <a:pt x="2531" y="4995"/>
                    <a:pt x="3365" y="4506"/>
                    <a:pt x="3365" y="3557"/>
                  </a:cubicBezTo>
                  <a:cubicBezTo>
                    <a:pt x="3365" y="2598"/>
                    <a:pt x="2522" y="2119"/>
                    <a:pt x="1784" y="1697"/>
                  </a:cubicBezTo>
                  <a:cubicBezTo>
                    <a:pt x="1074" y="1295"/>
                    <a:pt x="403" y="921"/>
                    <a:pt x="403" y="202"/>
                  </a:cubicBezTo>
                  <a:cubicBezTo>
                    <a:pt x="403" y="68"/>
                    <a:pt x="303" y="1"/>
                    <a:pt x="20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4" name="Google Shape;8040;p63">
              <a:extLst>
                <a:ext uri="{FF2B5EF4-FFF2-40B4-BE49-F238E27FC236}">
                  <a16:creationId xmlns:a16="http://schemas.microsoft.com/office/drawing/2014/main" id="{776E8BDF-6EEB-AFA8-B087-1C249CAD3EC7}"/>
                </a:ext>
              </a:extLst>
            </p:cNvPr>
            <p:cNvSpPr/>
            <p:nvPr/>
          </p:nvSpPr>
          <p:spPr>
            <a:xfrm>
              <a:off x="6265480" y="4277658"/>
              <a:ext cx="88189" cy="155497"/>
            </a:xfrm>
            <a:custGeom>
              <a:avLst/>
              <a:gdLst/>
              <a:ahLst/>
              <a:cxnLst/>
              <a:rect l="l" t="t" r="r" b="b"/>
              <a:pathLst>
                <a:path w="3366" h="5935" extrusionOk="0">
                  <a:moveTo>
                    <a:pt x="3164" y="1"/>
                  </a:moveTo>
                  <a:cubicBezTo>
                    <a:pt x="3063" y="1"/>
                    <a:pt x="2963" y="68"/>
                    <a:pt x="2963" y="202"/>
                  </a:cubicBezTo>
                  <a:cubicBezTo>
                    <a:pt x="2963" y="931"/>
                    <a:pt x="2292" y="1304"/>
                    <a:pt x="1582" y="1707"/>
                  </a:cubicBezTo>
                  <a:cubicBezTo>
                    <a:pt x="835" y="2119"/>
                    <a:pt x="1" y="2608"/>
                    <a:pt x="1" y="3557"/>
                  </a:cubicBezTo>
                  <a:cubicBezTo>
                    <a:pt x="1" y="4516"/>
                    <a:pt x="844" y="4995"/>
                    <a:pt x="1582" y="5417"/>
                  </a:cubicBezTo>
                  <a:cubicBezTo>
                    <a:pt x="1851" y="5560"/>
                    <a:pt x="2109" y="5714"/>
                    <a:pt x="2359" y="5896"/>
                  </a:cubicBezTo>
                  <a:cubicBezTo>
                    <a:pt x="2397" y="5925"/>
                    <a:pt x="2435" y="5934"/>
                    <a:pt x="2483" y="5934"/>
                  </a:cubicBezTo>
                  <a:cubicBezTo>
                    <a:pt x="2675" y="5934"/>
                    <a:pt x="2752" y="5685"/>
                    <a:pt x="2598" y="5570"/>
                  </a:cubicBezTo>
                  <a:cubicBezTo>
                    <a:pt x="2339" y="5388"/>
                    <a:pt x="2062" y="5215"/>
                    <a:pt x="1784" y="5062"/>
                  </a:cubicBezTo>
                  <a:cubicBezTo>
                    <a:pt x="1074" y="4659"/>
                    <a:pt x="403" y="4285"/>
                    <a:pt x="403" y="3557"/>
                  </a:cubicBezTo>
                  <a:cubicBezTo>
                    <a:pt x="403" y="2838"/>
                    <a:pt x="1074" y="2464"/>
                    <a:pt x="1784" y="2062"/>
                  </a:cubicBezTo>
                  <a:cubicBezTo>
                    <a:pt x="2531" y="1640"/>
                    <a:pt x="3365" y="1161"/>
                    <a:pt x="3365" y="202"/>
                  </a:cubicBezTo>
                  <a:cubicBezTo>
                    <a:pt x="3365" y="68"/>
                    <a:pt x="3264" y="1"/>
                    <a:pt x="3164"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5" name="Google Shape;8041;p63">
              <a:extLst>
                <a:ext uri="{FF2B5EF4-FFF2-40B4-BE49-F238E27FC236}">
                  <a16:creationId xmlns:a16="http://schemas.microsoft.com/office/drawing/2014/main" id="{114AD6F8-86AE-6CCB-5014-7C87CEFD47FF}"/>
                </a:ext>
              </a:extLst>
            </p:cNvPr>
            <p:cNvSpPr/>
            <p:nvPr/>
          </p:nvSpPr>
          <p:spPr>
            <a:xfrm>
              <a:off x="6265480" y="4433600"/>
              <a:ext cx="88189" cy="206220"/>
            </a:xfrm>
            <a:custGeom>
              <a:avLst/>
              <a:gdLst/>
              <a:ahLst/>
              <a:cxnLst/>
              <a:rect l="l" t="t" r="r" b="b"/>
              <a:pathLst>
                <a:path w="3366" h="7871" extrusionOk="0">
                  <a:moveTo>
                    <a:pt x="2922" y="0"/>
                  </a:moveTo>
                  <a:cubicBezTo>
                    <a:pt x="2779" y="0"/>
                    <a:pt x="2641" y="169"/>
                    <a:pt x="2752" y="327"/>
                  </a:cubicBezTo>
                  <a:cubicBezTo>
                    <a:pt x="2895" y="509"/>
                    <a:pt x="2963" y="730"/>
                    <a:pt x="2963" y="960"/>
                  </a:cubicBezTo>
                  <a:cubicBezTo>
                    <a:pt x="2963" y="1679"/>
                    <a:pt x="2292" y="2062"/>
                    <a:pt x="1582" y="2465"/>
                  </a:cubicBezTo>
                  <a:cubicBezTo>
                    <a:pt x="835" y="2877"/>
                    <a:pt x="1" y="3356"/>
                    <a:pt x="1" y="4315"/>
                  </a:cubicBezTo>
                  <a:cubicBezTo>
                    <a:pt x="1" y="5273"/>
                    <a:pt x="844" y="5743"/>
                    <a:pt x="1582" y="6165"/>
                  </a:cubicBezTo>
                  <a:cubicBezTo>
                    <a:pt x="2292" y="6567"/>
                    <a:pt x="2963" y="6951"/>
                    <a:pt x="2963" y="7670"/>
                  </a:cubicBezTo>
                  <a:cubicBezTo>
                    <a:pt x="2963" y="7785"/>
                    <a:pt x="3058" y="7871"/>
                    <a:pt x="3164" y="7871"/>
                  </a:cubicBezTo>
                  <a:cubicBezTo>
                    <a:pt x="3279" y="7871"/>
                    <a:pt x="3365" y="7785"/>
                    <a:pt x="3365" y="7670"/>
                  </a:cubicBezTo>
                  <a:cubicBezTo>
                    <a:pt x="3365" y="6721"/>
                    <a:pt x="2522" y="6241"/>
                    <a:pt x="1784" y="5820"/>
                  </a:cubicBezTo>
                  <a:cubicBezTo>
                    <a:pt x="1074" y="5417"/>
                    <a:pt x="403" y="5043"/>
                    <a:pt x="403" y="4315"/>
                  </a:cubicBezTo>
                  <a:cubicBezTo>
                    <a:pt x="403" y="3596"/>
                    <a:pt x="1074" y="3212"/>
                    <a:pt x="1784" y="2810"/>
                  </a:cubicBezTo>
                  <a:cubicBezTo>
                    <a:pt x="2531" y="2398"/>
                    <a:pt x="3365" y="1918"/>
                    <a:pt x="3365" y="960"/>
                  </a:cubicBezTo>
                  <a:cubicBezTo>
                    <a:pt x="3365" y="644"/>
                    <a:pt x="3269" y="337"/>
                    <a:pt x="3078" y="88"/>
                  </a:cubicBezTo>
                  <a:cubicBezTo>
                    <a:pt x="3035" y="26"/>
                    <a:pt x="2978" y="0"/>
                    <a:pt x="2922"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 name="Google Shape;8042;p63">
              <a:extLst>
                <a:ext uri="{FF2B5EF4-FFF2-40B4-BE49-F238E27FC236}">
                  <a16:creationId xmlns:a16="http://schemas.microsoft.com/office/drawing/2014/main" id="{130853CD-E5EC-587F-44CD-584AE8E5C262}"/>
                </a:ext>
              </a:extLst>
            </p:cNvPr>
            <p:cNvSpPr/>
            <p:nvPr/>
          </p:nvSpPr>
          <p:spPr>
            <a:xfrm>
              <a:off x="6267996" y="4349498"/>
              <a:ext cx="83159" cy="10559"/>
            </a:xfrm>
            <a:custGeom>
              <a:avLst/>
              <a:gdLst/>
              <a:ahLst/>
              <a:cxnLst/>
              <a:rect l="l" t="t" r="r" b="b"/>
              <a:pathLst>
                <a:path w="3174" h="403" extrusionOk="0">
                  <a:moveTo>
                    <a:pt x="269" y="0"/>
                  </a:moveTo>
                  <a:cubicBezTo>
                    <a:pt x="1" y="0"/>
                    <a:pt x="1" y="403"/>
                    <a:pt x="269" y="403"/>
                  </a:cubicBezTo>
                  <a:lnTo>
                    <a:pt x="2905" y="403"/>
                  </a:lnTo>
                  <a:cubicBezTo>
                    <a:pt x="3173" y="403"/>
                    <a:pt x="3173" y="0"/>
                    <a:pt x="2905"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7" name="Google Shape;8043;p63">
              <a:extLst>
                <a:ext uri="{FF2B5EF4-FFF2-40B4-BE49-F238E27FC236}">
                  <a16:creationId xmlns:a16="http://schemas.microsoft.com/office/drawing/2014/main" id="{C3053B7E-B591-6D27-40BF-C83B7AA23875}"/>
                </a:ext>
              </a:extLst>
            </p:cNvPr>
            <p:cNvSpPr/>
            <p:nvPr/>
          </p:nvSpPr>
          <p:spPr>
            <a:xfrm>
              <a:off x="6263725" y="4453460"/>
              <a:ext cx="89945" cy="10585"/>
            </a:xfrm>
            <a:custGeom>
              <a:avLst/>
              <a:gdLst/>
              <a:ahLst/>
              <a:cxnLst/>
              <a:rect l="l" t="t" r="r" b="b"/>
              <a:pathLst>
                <a:path w="3433" h="404" extrusionOk="0">
                  <a:moveTo>
                    <a:pt x="269" y="1"/>
                  </a:moveTo>
                  <a:cubicBezTo>
                    <a:pt x="1" y="1"/>
                    <a:pt x="1" y="403"/>
                    <a:pt x="269" y="403"/>
                  </a:cubicBezTo>
                  <a:lnTo>
                    <a:pt x="3231" y="403"/>
                  </a:lnTo>
                  <a:cubicBezTo>
                    <a:pt x="3346" y="403"/>
                    <a:pt x="3432" y="317"/>
                    <a:pt x="3432" y="202"/>
                  </a:cubicBezTo>
                  <a:cubicBezTo>
                    <a:pt x="3432" y="87"/>
                    <a:pt x="3346" y="1"/>
                    <a:pt x="3231"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 name="Google Shape;8044;p63">
              <a:extLst>
                <a:ext uri="{FF2B5EF4-FFF2-40B4-BE49-F238E27FC236}">
                  <a16:creationId xmlns:a16="http://schemas.microsoft.com/office/drawing/2014/main" id="{8F248C58-44CC-B5CA-B940-D7612ED28CD6}"/>
                </a:ext>
              </a:extLst>
            </p:cNvPr>
            <p:cNvSpPr/>
            <p:nvPr/>
          </p:nvSpPr>
          <p:spPr>
            <a:xfrm>
              <a:off x="6267996" y="4381881"/>
              <a:ext cx="83159" cy="10585"/>
            </a:xfrm>
            <a:custGeom>
              <a:avLst/>
              <a:gdLst/>
              <a:ahLst/>
              <a:cxnLst/>
              <a:rect l="l" t="t" r="r" b="b"/>
              <a:pathLst>
                <a:path w="3174" h="404" extrusionOk="0">
                  <a:moveTo>
                    <a:pt x="269" y="1"/>
                  </a:moveTo>
                  <a:cubicBezTo>
                    <a:pt x="1" y="1"/>
                    <a:pt x="1" y="403"/>
                    <a:pt x="269" y="403"/>
                  </a:cubicBezTo>
                  <a:lnTo>
                    <a:pt x="2905" y="403"/>
                  </a:lnTo>
                  <a:cubicBezTo>
                    <a:pt x="3173" y="403"/>
                    <a:pt x="3173" y="1"/>
                    <a:pt x="2905"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9" name="Google Shape;8045;p63">
              <a:extLst>
                <a:ext uri="{FF2B5EF4-FFF2-40B4-BE49-F238E27FC236}">
                  <a16:creationId xmlns:a16="http://schemas.microsoft.com/office/drawing/2014/main" id="{D967B717-636C-A406-87A1-2A3F2B521E26}"/>
                </a:ext>
              </a:extLst>
            </p:cNvPr>
            <p:cNvSpPr/>
            <p:nvPr/>
          </p:nvSpPr>
          <p:spPr>
            <a:xfrm>
              <a:off x="6267996" y="4525772"/>
              <a:ext cx="83159" cy="10585"/>
            </a:xfrm>
            <a:custGeom>
              <a:avLst/>
              <a:gdLst/>
              <a:ahLst/>
              <a:cxnLst/>
              <a:rect l="l" t="t" r="r" b="b"/>
              <a:pathLst>
                <a:path w="3174" h="404" extrusionOk="0">
                  <a:moveTo>
                    <a:pt x="2914" y="1"/>
                  </a:moveTo>
                  <a:cubicBezTo>
                    <a:pt x="2911" y="1"/>
                    <a:pt x="2908" y="1"/>
                    <a:pt x="2905" y="1"/>
                  </a:cubicBezTo>
                  <a:lnTo>
                    <a:pt x="269" y="1"/>
                  </a:lnTo>
                  <a:cubicBezTo>
                    <a:pt x="1" y="1"/>
                    <a:pt x="1" y="404"/>
                    <a:pt x="269" y="404"/>
                  </a:cubicBezTo>
                  <a:lnTo>
                    <a:pt x="2905" y="404"/>
                  </a:lnTo>
                  <a:cubicBezTo>
                    <a:pt x="3170" y="394"/>
                    <a:pt x="3173" y="1"/>
                    <a:pt x="2914"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 name="Google Shape;8046;p63">
              <a:extLst>
                <a:ext uri="{FF2B5EF4-FFF2-40B4-BE49-F238E27FC236}">
                  <a16:creationId xmlns:a16="http://schemas.microsoft.com/office/drawing/2014/main" id="{B35B5423-4E48-3ACC-A557-9381F848C61F}"/>
                </a:ext>
              </a:extLst>
            </p:cNvPr>
            <p:cNvSpPr/>
            <p:nvPr/>
          </p:nvSpPr>
          <p:spPr>
            <a:xfrm>
              <a:off x="6267996" y="4557683"/>
              <a:ext cx="83159" cy="10585"/>
            </a:xfrm>
            <a:custGeom>
              <a:avLst/>
              <a:gdLst/>
              <a:ahLst/>
              <a:cxnLst/>
              <a:rect l="l" t="t" r="r" b="b"/>
              <a:pathLst>
                <a:path w="3174" h="404" extrusionOk="0">
                  <a:moveTo>
                    <a:pt x="269" y="0"/>
                  </a:moveTo>
                  <a:cubicBezTo>
                    <a:pt x="1" y="0"/>
                    <a:pt x="1" y="403"/>
                    <a:pt x="269" y="403"/>
                  </a:cubicBezTo>
                  <a:lnTo>
                    <a:pt x="2905" y="403"/>
                  </a:lnTo>
                  <a:cubicBezTo>
                    <a:pt x="3173" y="403"/>
                    <a:pt x="3173" y="0"/>
                    <a:pt x="2905"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1" name="Google Shape;8047;p63">
              <a:extLst>
                <a:ext uri="{FF2B5EF4-FFF2-40B4-BE49-F238E27FC236}">
                  <a16:creationId xmlns:a16="http://schemas.microsoft.com/office/drawing/2014/main" id="{7C6B5ED9-D6F9-B476-0C5A-52B3100263F5}"/>
                </a:ext>
              </a:extLst>
            </p:cNvPr>
            <p:cNvSpPr/>
            <p:nvPr/>
          </p:nvSpPr>
          <p:spPr>
            <a:xfrm>
              <a:off x="6384271" y="4277658"/>
              <a:ext cx="88163" cy="362163"/>
            </a:xfrm>
            <a:custGeom>
              <a:avLst/>
              <a:gdLst/>
              <a:ahLst/>
              <a:cxnLst/>
              <a:rect l="l" t="t" r="r" b="b"/>
              <a:pathLst>
                <a:path w="3365" h="13823" extrusionOk="0">
                  <a:moveTo>
                    <a:pt x="202" y="1"/>
                  </a:moveTo>
                  <a:cubicBezTo>
                    <a:pt x="101" y="1"/>
                    <a:pt x="1" y="68"/>
                    <a:pt x="1" y="202"/>
                  </a:cubicBezTo>
                  <a:cubicBezTo>
                    <a:pt x="1" y="1151"/>
                    <a:pt x="834" y="1630"/>
                    <a:pt x="1582" y="2052"/>
                  </a:cubicBezTo>
                  <a:cubicBezTo>
                    <a:pt x="2291" y="2455"/>
                    <a:pt x="2962" y="2828"/>
                    <a:pt x="2962" y="3557"/>
                  </a:cubicBezTo>
                  <a:cubicBezTo>
                    <a:pt x="2962" y="4276"/>
                    <a:pt x="2291" y="4650"/>
                    <a:pt x="1582" y="5052"/>
                  </a:cubicBezTo>
                  <a:cubicBezTo>
                    <a:pt x="834" y="5474"/>
                    <a:pt x="1" y="5953"/>
                    <a:pt x="1" y="6912"/>
                  </a:cubicBezTo>
                  <a:cubicBezTo>
                    <a:pt x="1" y="7870"/>
                    <a:pt x="834" y="8340"/>
                    <a:pt x="1582" y="8762"/>
                  </a:cubicBezTo>
                  <a:cubicBezTo>
                    <a:pt x="2291" y="9164"/>
                    <a:pt x="2962" y="9548"/>
                    <a:pt x="2962" y="10267"/>
                  </a:cubicBezTo>
                  <a:cubicBezTo>
                    <a:pt x="2962" y="10986"/>
                    <a:pt x="2291" y="11369"/>
                    <a:pt x="1582" y="11772"/>
                  </a:cubicBezTo>
                  <a:cubicBezTo>
                    <a:pt x="834" y="12184"/>
                    <a:pt x="1" y="12663"/>
                    <a:pt x="1" y="13622"/>
                  </a:cubicBezTo>
                  <a:cubicBezTo>
                    <a:pt x="1" y="13737"/>
                    <a:pt x="87" y="13823"/>
                    <a:pt x="202" y="13823"/>
                  </a:cubicBezTo>
                  <a:cubicBezTo>
                    <a:pt x="307" y="13823"/>
                    <a:pt x="403" y="13737"/>
                    <a:pt x="403" y="13622"/>
                  </a:cubicBezTo>
                  <a:cubicBezTo>
                    <a:pt x="403" y="12903"/>
                    <a:pt x="1065" y="12519"/>
                    <a:pt x="1783" y="12117"/>
                  </a:cubicBezTo>
                  <a:cubicBezTo>
                    <a:pt x="2531" y="11705"/>
                    <a:pt x="3365" y="11225"/>
                    <a:pt x="3365" y="10267"/>
                  </a:cubicBezTo>
                  <a:cubicBezTo>
                    <a:pt x="3365" y="9308"/>
                    <a:pt x="2522" y="8829"/>
                    <a:pt x="1783" y="8417"/>
                  </a:cubicBezTo>
                  <a:cubicBezTo>
                    <a:pt x="1065" y="8005"/>
                    <a:pt x="403" y="7631"/>
                    <a:pt x="403" y="6912"/>
                  </a:cubicBezTo>
                  <a:cubicBezTo>
                    <a:pt x="403" y="6183"/>
                    <a:pt x="1065" y="5810"/>
                    <a:pt x="1783" y="5407"/>
                  </a:cubicBezTo>
                  <a:cubicBezTo>
                    <a:pt x="2531" y="4995"/>
                    <a:pt x="3365" y="4506"/>
                    <a:pt x="3365" y="3557"/>
                  </a:cubicBezTo>
                  <a:cubicBezTo>
                    <a:pt x="3365" y="2598"/>
                    <a:pt x="2522" y="2119"/>
                    <a:pt x="1783" y="1697"/>
                  </a:cubicBezTo>
                  <a:cubicBezTo>
                    <a:pt x="1065" y="1295"/>
                    <a:pt x="403" y="921"/>
                    <a:pt x="403" y="202"/>
                  </a:cubicBezTo>
                  <a:cubicBezTo>
                    <a:pt x="403" y="68"/>
                    <a:pt x="302" y="1"/>
                    <a:pt x="20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 name="Google Shape;8048;p63">
              <a:extLst>
                <a:ext uri="{FF2B5EF4-FFF2-40B4-BE49-F238E27FC236}">
                  <a16:creationId xmlns:a16="http://schemas.microsoft.com/office/drawing/2014/main" id="{F78C412D-C2C8-F4A5-4642-5196A6F43DBF}"/>
                </a:ext>
              </a:extLst>
            </p:cNvPr>
            <p:cNvSpPr/>
            <p:nvPr/>
          </p:nvSpPr>
          <p:spPr>
            <a:xfrm>
              <a:off x="6403371" y="4277920"/>
              <a:ext cx="69063" cy="66076"/>
            </a:xfrm>
            <a:custGeom>
              <a:avLst/>
              <a:gdLst/>
              <a:ahLst/>
              <a:cxnLst/>
              <a:rect l="l" t="t" r="r" b="b"/>
              <a:pathLst>
                <a:path w="2636" h="2522" extrusionOk="0">
                  <a:moveTo>
                    <a:pt x="2435" y="0"/>
                  </a:moveTo>
                  <a:cubicBezTo>
                    <a:pt x="2334" y="0"/>
                    <a:pt x="2233" y="67"/>
                    <a:pt x="2233" y="202"/>
                  </a:cubicBezTo>
                  <a:cubicBezTo>
                    <a:pt x="2233" y="921"/>
                    <a:pt x="1562" y="1304"/>
                    <a:pt x="853" y="1707"/>
                  </a:cubicBezTo>
                  <a:cubicBezTo>
                    <a:pt x="604" y="1841"/>
                    <a:pt x="355" y="1994"/>
                    <a:pt x="115" y="2157"/>
                  </a:cubicBezTo>
                  <a:cubicBezTo>
                    <a:pt x="19" y="2224"/>
                    <a:pt x="0" y="2349"/>
                    <a:pt x="58" y="2435"/>
                  </a:cubicBezTo>
                  <a:cubicBezTo>
                    <a:pt x="96" y="2493"/>
                    <a:pt x="163" y="2521"/>
                    <a:pt x="230" y="2521"/>
                  </a:cubicBezTo>
                  <a:cubicBezTo>
                    <a:pt x="268" y="2521"/>
                    <a:pt x="307" y="2512"/>
                    <a:pt x="345" y="2483"/>
                  </a:cubicBezTo>
                  <a:cubicBezTo>
                    <a:pt x="556" y="2330"/>
                    <a:pt x="815" y="2195"/>
                    <a:pt x="1054" y="2052"/>
                  </a:cubicBezTo>
                  <a:cubicBezTo>
                    <a:pt x="1802" y="1639"/>
                    <a:pt x="2636" y="1160"/>
                    <a:pt x="2636" y="202"/>
                  </a:cubicBezTo>
                  <a:cubicBezTo>
                    <a:pt x="2636" y="67"/>
                    <a:pt x="2535" y="0"/>
                    <a:pt x="2435"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 name="Google Shape;8049;p63">
              <a:extLst>
                <a:ext uri="{FF2B5EF4-FFF2-40B4-BE49-F238E27FC236}">
                  <a16:creationId xmlns:a16="http://schemas.microsoft.com/office/drawing/2014/main" id="{21D3EA3B-0F33-5068-107C-2D334710F4BF}"/>
                </a:ext>
              </a:extLst>
            </p:cNvPr>
            <p:cNvSpPr/>
            <p:nvPr/>
          </p:nvSpPr>
          <p:spPr>
            <a:xfrm>
              <a:off x="6384271" y="4344835"/>
              <a:ext cx="88425" cy="294986"/>
            </a:xfrm>
            <a:custGeom>
              <a:avLst/>
              <a:gdLst/>
              <a:ahLst/>
              <a:cxnLst/>
              <a:rect l="l" t="t" r="r" b="b"/>
              <a:pathLst>
                <a:path w="3375" h="11259" extrusionOk="0">
                  <a:moveTo>
                    <a:pt x="471" y="1"/>
                  </a:moveTo>
                  <a:cubicBezTo>
                    <a:pt x="413" y="1"/>
                    <a:pt x="355" y="27"/>
                    <a:pt x="317" y="82"/>
                  </a:cubicBezTo>
                  <a:cubicBezTo>
                    <a:pt x="106" y="341"/>
                    <a:pt x="1" y="657"/>
                    <a:pt x="1" y="993"/>
                  </a:cubicBezTo>
                  <a:cubicBezTo>
                    <a:pt x="1" y="1942"/>
                    <a:pt x="844" y="2421"/>
                    <a:pt x="1582" y="2843"/>
                  </a:cubicBezTo>
                  <a:cubicBezTo>
                    <a:pt x="2291" y="3246"/>
                    <a:pt x="2962" y="3619"/>
                    <a:pt x="2962" y="4348"/>
                  </a:cubicBezTo>
                  <a:cubicBezTo>
                    <a:pt x="2962" y="5067"/>
                    <a:pt x="2291" y="5450"/>
                    <a:pt x="1582" y="5853"/>
                  </a:cubicBezTo>
                  <a:cubicBezTo>
                    <a:pt x="834" y="6265"/>
                    <a:pt x="1" y="6744"/>
                    <a:pt x="1" y="7703"/>
                  </a:cubicBezTo>
                  <a:cubicBezTo>
                    <a:pt x="1" y="8661"/>
                    <a:pt x="844" y="9131"/>
                    <a:pt x="1582" y="9553"/>
                  </a:cubicBezTo>
                  <a:cubicBezTo>
                    <a:pt x="2291" y="9955"/>
                    <a:pt x="2962" y="10339"/>
                    <a:pt x="2962" y="11058"/>
                  </a:cubicBezTo>
                  <a:cubicBezTo>
                    <a:pt x="2962" y="11173"/>
                    <a:pt x="3058" y="11259"/>
                    <a:pt x="3164" y="11259"/>
                  </a:cubicBezTo>
                  <a:cubicBezTo>
                    <a:pt x="3279" y="11259"/>
                    <a:pt x="3365" y="11173"/>
                    <a:pt x="3375" y="11058"/>
                  </a:cubicBezTo>
                  <a:cubicBezTo>
                    <a:pt x="3375" y="10109"/>
                    <a:pt x="2531" y="9629"/>
                    <a:pt x="1783" y="9208"/>
                  </a:cubicBezTo>
                  <a:cubicBezTo>
                    <a:pt x="1074" y="8805"/>
                    <a:pt x="403" y="8431"/>
                    <a:pt x="403" y="7703"/>
                  </a:cubicBezTo>
                  <a:cubicBezTo>
                    <a:pt x="403" y="6984"/>
                    <a:pt x="1074" y="6600"/>
                    <a:pt x="1783" y="6198"/>
                  </a:cubicBezTo>
                  <a:cubicBezTo>
                    <a:pt x="2531" y="5786"/>
                    <a:pt x="3375" y="5306"/>
                    <a:pt x="3375" y="4348"/>
                  </a:cubicBezTo>
                  <a:cubicBezTo>
                    <a:pt x="3375" y="3389"/>
                    <a:pt x="2531" y="2920"/>
                    <a:pt x="1783" y="2498"/>
                  </a:cubicBezTo>
                  <a:cubicBezTo>
                    <a:pt x="1074" y="2095"/>
                    <a:pt x="403" y="1712"/>
                    <a:pt x="403" y="993"/>
                  </a:cubicBezTo>
                  <a:cubicBezTo>
                    <a:pt x="403" y="753"/>
                    <a:pt x="489" y="523"/>
                    <a:pt x="633" y="332"/>
                  </a:cubicBezTo>
                  <a:cubicBezTo>
                    <a:pt x="700" y="245"/>
                    <a:pt x="691" y="111"/>
                    <a:pt x="595" y="44"/>
                  </a:cubicBezTo>
                  <a:cubicBezTo>
                    <a:pt x="558" y="15"/>
                    <a:pt x="514" y="1"/>
                    <a:pt x="471"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 name="Google Shape;8050;p63">
              <a:extLst>
                <a:ext uri="{FF2B5EF4-FFF2-40B4-BE49-F238E27FC236}">
                  <a16:creationId xmlns:a16="http://schemas.microsoft.com/office/drawing/2014/main" id="{FCD8E172-3F80-800A-5020-F0157EE40936}"/>
                </a:ext>
              </a:extLst>
            </p:cNvPr>
            <p:cNvSpPr/>
            <p:nvPr/>
          </p:nvSpPr>
          <p:spPr>
            <a:xfrm>
              <a:off x="6382516" y="4364563"/>
              <a:ext cx="91700" cy="10559"/>
            </a:xfrm>
            <a:custGeom>
              <a:avLst/>
              <a:gdLst/>
              <a:ahLst/>
              <a:cxnLst/>
              <a:rect l="l" t="t" r="r" b="b"/>
              <a:pathLst>
                <a:path w="3500" h="403" extrusionOk="0">
                  <a:moveTo>
                    <a:pt x="269" y="0"/>
                  </a:moveTo>
                  <a:cubicBezTo>
                    <a:pt x="0" y="0"/>
                    <a:pt x="0" y="403"/>
                    <a:pt x="269" y="403"/>
                  </a:cubicBezTo>
                  <a:lnTo>
                    <a:pt x="3231" y="403"/>
                  </a:lnTo>
                  <a:cubicBezTo>
                    <a:pt x="3499" y="403"/>
                    <a:pt x="3499" y="0"/>
                    <a:pt x="3231" y="0"/>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5" name="Google Shape;8051;p63">
              <a:extLst>
                <a:ext uri="{FF2B5EF4-FFF2-40B4-BE49-F238E27FC236}">
                  <a16:creationId xmlns:a16="http://schemas.microsoft.com/office/drawing/2014/main" id="{B90A2A7A-BF24-0363-6BED-2B98349F7BFD}"/>
                </a:ext>
              </a:extLst>
            </p:cNvPr>
            <p:cNvSpPr/>
            <p:nvPr/>
          </p:nvSpPr>
          <p:spPr>
            <a:xfrm>
              <a:off x="6382516" y="4541361"/>
              <a:ext cx="91700" cy="10559"/>
            </a:xfrm>
            <a:custGeom>
              <a:avLst/>
              <a:gdLst/>
              <a:ahLst/>
              <a:cxnLst/>
              <a:rect l="l" t="t" r="r" b="b"/>
              <a:pathLst>
                <a:path w="3500" h="403" extrusionOk="0">
                  <a:moveTo>
                    <a:pt x="269" y="0"/>
                  </a:moveTo>
                  <a:cubicBezTo>
                    <a:pt x="0" y="0"/>
                    <a:pt x="0" y="403"/>
                    <a:pt x="269" y="403"/>
                  </a:cubicBezTo>
                  <a:lnTo>
                    <a:pt x="3231" y="403"/>
                  </a:lnTo>
                  <a:cubicBezTo>
                    <a:pt x="3499" y="403"/>
                    <a:pt x="3499" y="0"/>
                    <a:pt x="3231" y="0"/>
                  </a:cubicBezTo>
                  <a:close/>
                </a:path>
              </a:pathLst>
            </a:custGeom>
            <a:solidFill>
              <a:srgbClr val="B8C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6" name="Google Shape;8052;p63">
              <a:extLst>
                <a:ext uri="{FF2B5EF4-FFF2-40B4-BE49-F238E27FC236}">
                  <a16:creationId xmlns:a16="http://schemas.microsoft.com/office/drawing/2014/main" id="{26C5A97F-48E9-A0A1-222C-3C300D46A9FC}"/>
                </a:ext>
              </a:extLst>
            </p:cNvPr>
            <p:cNvSpPr/>
            <p:nvPr/>
          </p:nvSpPr>
          <p:spPr>
            <a:xfrm>
              <a:off x="6386524" y="4437399"/>
              <a:ext cx="81665" cy="10585"/>
            </a:xfrm>
            <a:custGeom>
              <a:avLst/>
              <a:gdLst/>
              <a:ahLst/>
              <a:cxnLst/>
              <a:rect l="l" t="t" r="r" b="b"/>
              <a:pathLst>
                <a:path w="3117" h="404" extrusionOk="0">
                  <a:moveTo>
                    <a:pt x="269" y="0"/>
                  </a:moveTo>
                  <a:cubicBezTo>
                    <a:pt x="1" y="0"/>
                    <a:pt x="1" y="403"/>
                    <a:pt x="269" y="403"/>
                  </a:cubicBezTo>
                  <a:lnTo>
                    <a:pt x="2915" y="403"/>
                  </a:lnTo>
                  <a:cubicBezTo>
                    <a:pt x="2920" y="403"/>
                    <a:pt x="2925" y="403"/>
                    <a:pt x="2931" y="403"/>
                  </a:cubicBezTo>
                  <a:cubicBezTo>
                    <a:pt x="3038" y="403"/>
                    <a:pt x="3116" y="311"/>
                    <a:pt x="3116" y="201"/>
                  </a:cubicBezTo>
                  <a:cubicBezTo>
                    <a:pt x="3116" y="96"/>
                    <a:pt x="3030" y="0"/>
                    <a:pt x="2915"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7" name="Google Shape;8053;p63">
              <a:extLst>
                <a:ext uri="{FF2B5EF4-FFF2-40B4-BE49-F238E27FC236}">
                  <a16:creationId xmlns:a16="http://schemas.microsoft.com/office/drawing/2014/main" id="{71D35C66-D248-2AB4-7092-AE8E44F2BF2B}"/>
                </a:ext>
              </a:extLst>
            </p:cNvPr>
            <p:cNvSpPr/>
            <p:nvPr/>
          </p:nvSpPr>
          <p:spPr>
            <a:xfrm>
              <a:off x="6386524" y="4469782"/>
              <a:ext cx="83421" cy="10585"/>
            </a:xfrm>
            <a:custGeom>
              <a:avLst/>
              <a:gdLst/>
              <a:ahLst/>
              <a:cxnLst/>
              <a:rect l="l" t="t" r="r" b="b"/>
              <a:pathLst>
                <a:path w="3184" h="404" extrusionOk="0">
                  <a:moveTo>
                    <a:pt x="269" y="1"/>
                  </a:moveTo>
                  <a:cubicBezTo>
                    <a:pt x="1" y="1"/>
                    <a:pt x="1" y="403"/>
                    <a:pt x="269" y="403"/>
                  </a:cubicBezTo>
                  <a:lnTo>
                    <a:pt x="2915" y="403"/>
                  </a:lnTo>
                  <a:cubicBezTo>
                    <a:pt x="3183" y="403"/>
                    <a:pt x="3183" y="1"/>
                    <a:pt x="2915"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708" name="Google Shape;708;p37"/>
          <p:cNvSpPr/>
          <p:nvPr/>
        </p:nvSpPr>
        <p:spPr>
          <a:xfrm>
            <a:off x="-241650" y="1604636"/>
            <a:ext cx="9605225" cy="3674725"/>
          </a:xfrm>
          <a:custGeom>
            <a:avLst/>
            <a:gdLst/>
            <a:ahLst/>
            <a:cxnLst/>
            <a:rect l="l" t="t" r="r" b="b"/>
            <a:pathLst>
              <a:path w="384209" h="146989" extrusionOk="0">
                <a:moveTo>
                  <a:pt x="0" y="121879"/>
                </a:moveTo>
                <a:cubicBezTo>
                  <a:pt x="2704" y="125158"/>
                  <a:pt x="9666" y="144374"/>
                  <a:pt x="16225" y="141555"/>
                </a:cubicBezTo>
                <a:cubicBezTo>
                  <a:pt x="22784" y="138736"/>
                  <a:pt x="24279" y="105022"/>
                  <a:pt x="39353" y="104964"/>
                </a:cubicBezTo>
                <a:cubicBezTo>
                  <a:pt x="54427" y="104907"/>
                  <a:pt x="84345" y="138449"/>
                  <a:pt x="106668" y="141210"/>
                </a:cubicBezTo>
                <a:cubicBezTo>
                  <a:pt x="128991" y="143972"/>
                  <a:pt x="157930" y="121533"/>
                  <a:pt x="173291" y="121533"/>
                </a:cubicBezTo>
                <a:cubicBezTo>
                  <a:pt x="188652" y="121533"/>
                  <a:pt x="187099" y="161462"/>
                  <a:pt x="198836" y="141210"/>
                </a:cubicBezTo>
                <a:cubicBezTo>
                  <a:pt x="210573" y="120958"/>
                  <a:pt x="229617" y="713"/>
                  <a:pt x="243713" y="22"/>
                </a:cubicBezTo>
                <a:cubicBezTo>
                  <a:pt x="257809" y="-668"/>
                  <a:pt x="268165" y="121245"/>
                  <a:pt x="283411" y="137067"/>
                </a:cubicBezTo>
                <a:cubicBezTo>
                  <a:pt x="298657" y="152889"/>
                  <a:pt x="319484" y="98117"/>
                  <a:pt x="335191" y="94953"/>
                </a:cubicBezTo>
                <a:cubicBezTo>
                  <a:pt x="350898" y="91789"/>
                  <a:pt x="369481" y="118656"/>
                  <a:pt x="377651" y="118081"/>
                </a:cubicBezTo>
                <a:cubicBezTo>
                  <a:pt x="385821" y="117506"/>
                  <a:pt x="383116" y="95931"/>
                  <a:pt x="384209" y="91501"/>
                </a:cubicBezTo>
              </a:path>
            </a:pathLst>
          </a:custGeom>
          <a:noFill/>
          <a:ln w="19050" cap="flat" cmpd="sng">
            <a:solidFill>
              <a:schemeClr val="accent1"/>
            </a:solidFill>
            <a:prstDash val="dot"/>
            <a:round/>
            <a:headEnd type="none" w="med" len="med"/>
            <a:tailEnd type="none" w="med" len="med"/>
          </a:ln>
        </p:spPr>
        <p:txBody>
          <a:bodyPr/>
          <a:lstStyle/>
          <a:p>
            <a:endParaRPr lang="ru-RU"/>
          </a:p>
        </p:txBody>
      </p:sp>
      <p:sp>
        <p:nvSpPr>
          <p:cNvPr id="709" name="Google Shape;709;p3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b="1" dirty="0">
                <a:solidFill>
                  <a:schemeClr val="tx2"/>
                </a:solidFill>
              </a:rPr>
              <a:t>Анатомическая особенность</a:t>
            </a:r>
            <a:endParaRPr b="1" dirty="0">
              <a:solidFill>
                <a:schemeClr val="tx2"/>
              </a:solidFill>
            </a:endParaRPr>
          </a:p>
        </p:txBody>
      </p:sp>
      <p:sp>
        <p:nvSpPr>
          <p:cNvPr id="710" name="Google Shape;710;p37"/>
          <p:cNvSpPr txBox="1">
            <a:spLocks noGrp="1"/>
          </p:cNvSpPr>
          <p:nvPr>
            <p:ph type="subTitle" idx="1"/>
          </p:nvPr>
        </p:nvSpPr>
        <p:spPr>
          <a:xfrm>
            <a:off x="88985" y="1523344"/>
            <a:ext cx="4455129" cy="270963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ru-RU" b="1" i="0" dirty="0">
                <a:effectLst/>
                <a:latin typeface="Roboto Condensed" panose="02000000000000000000" pitchFamily="2" charset="0"/>
                <a:ea typeface="Roboto Condensed" panose="02000000000000000000" pitchFamily="2" charset="0"/>
                <a:cs typeface="Roboto Condensed" panose="02000000000000000000" pitchFamily="2" charset="0"/>
              </a:rPr>
              <a:t>Все человеческое тело состоит в какой то степени из мышц: их можно поделить на мышцы туловища, головы и шеи, а также ног. К мускулатуре туловища относятся мышцы живота , спины и груди. И мужчины, и женщины имеют схожий набор мышц в брюшной области.</a:t>
            </a:r>
            <a:endParaRPr lang="en-US" b="1" i="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just" rtl="0">
              <a:spcBef>
                <a:spcPts val="0"/>
              </a:spcBef>
              <a:spcAft>
                <a:spcPts val="0"/>
              </a:spcAft>
              <a:buClr>
                <a:schemeClr val="dk1"/>
              </a:buClr>
              <a:buSzPts val="1100"/>
              <a:buFont typeface="Arial"/>
              <a:buNone/>
            </a:pPr>
            <a:endParaRPr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11" name="Google Shape;711;p37"/>
          <p:cNvGrpSpPr/>
          <p:nvPr/>
        </p:nvGrpSpPr>
        <p:grpSpPr>
          <a:xfrm>
            <a:off x="4282911" y="1913151"/>
            <a:ext cx="4141401" cy="2367926"/>
            <a:chOff x="4161924" y="2004212"/>
            <a:chExt cx="3899624" cy="2229685"/>
          </a:xfrm>
        </p:grpSpPr>
        <p:sp>
          <p:nvSpPr>
            <p:cNvPr id="712" name="Google Shape;712;p37"/>
            <p:cNvSpPr/>
            <p:nvPr/>
          </p:nvSpPr>
          <p:spPr>
            <a:xfrm>
              <a:off x="4530568" y="2004212"/>
              <a:ext cx="3128671" cy="2067094"/>
            </a:xfrm>
            <a:custGeom>
              <a:avLst/>
              <a:gdLst/>
              <a:ahLst/>
              <a:cxnLst/>
              <a:rect l="l" t="t" r="r" b="b"/>
              <a:pathLst>
                <a:path w="114133" h="75407" extrusionOk="0">
                  <a:moveTo>
                    <a:pt x="3163" y="0"/>
                  </a:moveTo>
                  <a:cubicBezTo>
                    <a:pt x="1643" y="0"/>
                    <a:pt x="1" y="847"/>
                    <a:pt x="1" y="2369"/>
                  </a:cubicBezTo>
                  <a:lnTo>
                    <a:pt x="1" y="75406"/>
                  </a:lnTo>
                  <a:lnTo>
                    <a:pt x="114132" y="75406"/>
                  </a:lnTo>
                  <a:lnTo>
                    <a:pt x="114132" y="2369"/>
                  </a:lnTo>
                  <a:cubicBezTo>
                    <a:pt x="114132" y="847"/>
                    <a:pt x="113366" y="0"/>
                    <a:pt x="111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7"/>
            <p:cNvSpPr/>
            <p:nvPr/>
          </p:nvSpPr>
          <p:spPr>
            <a:xfrm>
              <a:off x="4161924" y="4160600"/>
              <a:ext cx="3899624" cy="73297"/>
            </a:xfrm>
            <a:custGeom>
              <a:avLst/>
              <a:gdLst/>
              <a:ahLst/>
              <a:cxnLst/>
              <a:rect l="l" t="t" r="r" b="b"/>
              <a:pathLst>
                <a:path w="142400" h="2451" extrusionOk="0">
                  <a:moveTo>
                    <a:pt x="1" y="1"/>
                  </a:moveTo>
                  <a:cubicBezTo>
                    <a:pt x="1" y="1"/>
                    <a:pt x="3433" y="2450"/>
                    <a:pt x="5506" y="2450"/>
                  </a:cubicBezTo>
                  <a:lnTo>
                    <a:pt x="136895" y="2450"/>
                  </a:lnTo>
                  <a:cubicBezTo>
                    <a:pt x="138968" y="2450"/>
                    <a:pt x="142400" y="1"/>
                    <a:pt x="142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7"/>
            <p:cNvSpPr/>
            <p:nvPr/>
          </p:nvSpPr>
          <p:spPr>
            <a:xfrm>
              <a:off x="4161925" y="4037671"/>
              <a:ext cx="3899510" cy="122918"/>
            </a:xfrm>
            <a:custGeom>
              <a:avLst/>
              <a:gdLst/>
              <a:ahLst/>
              <a:cxnLst/>
              <a:rect l="l" t="t" r="r" b="b"/>
              <a:pathLst>
                <a:path w="142253" h="4484" extrusionOk="0">
                  <a:moveTo>
                    <a:pt x="1469" y="1"/>
                  </a:moveTo>
                  <a:cubicBezTo>
                    <a:pt x="715" y="1"/>
                    <a:pt x="1" y="351"/>
                    <a:pt x="1" y="1119"/>
                  </a:cubicBezTo>
                  <a:lnTo>
                    <a:pt x="1" y="4484"/>
                  </a:lnTo>
                  <a:lnTo>
                    <a:pt x="142252" y="4484"/>
                  </a:lnTo>
                  <a:lnTo>
                    <a:pt x="142252" y="1119"/>
                  </a:lnTo>
                  <a:cubicBezTo>
                    <a:pt x="142252" y="351"/>
                    <a:pt x="141875" y="1"/>
                    <a:pt x="14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a:off x="5720187" y="4037671"/>
              <a:ext cx="792221" cy="67188"/>
            </a:xfrm>
            <a:custGeom>
              <a:avLst/>
              <a:gdLst/>
              <a:ahLst/>
              <a:cxnLst/>
              <a:rect l="l" t="t" r="r" b="b"/>
              <a:pathLst>
                <a:path w="28900" h="2451" extrusionOk="0">
                  <a:moveTo>
                    <a:pt x="0" y="1"/>
                  </a:moveTo>
                  <a:cubicBezTo>
                    <a:pt x="0" y="1"/>
                    <a:pt x="0" y="2451"/>
                    <a:pt x="2073" y="2451"/>
                  </a:cubicBezTo>
                  <a:lnTo>
                    <a:pt x="26841" y="2451"/>
                  </a:lnTo>
                  <a:cubicBezTo>
                    <a:pt x="28900" y="2451"/>
                    <a:pt x="28900" y="1"/>
                    <a:pt x="289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28" name="Google Shape;728;p37"/>
          <p:cNvPicPr preferRelativeResize="0"/>
          <p:nvPr/>
        </p:nvPicPr>
        <p:blipFill>
          <a:blip r:embed="rId3"/>
          <a:srcRect l="635" r="635"/>
          <a:stretch/>
        </p:blipFill>
        <p:spPr>
          <a:xfrm>
            <a:off x="4804731" y="2067060"/>
            <a:ext cx="3085368" cy="1875036"/>
          </a:xfrm>
          <a:prstGeom prst="rect">
            <a:avLst/>
          </a:prstGeom>
          <a:noFill/>
          <a:ln>
            <a:noFill/>
          </a:ln>
        </p:spPr>
      </p:pic>
      <p:grpSp>
        <p:nvGrpSpPr>
          <p:cNvPr id="18" name="Google Shape;8038;p63">
            <a:extLst>
              <a:ext uri="{FF2B5EF4-FFF2-40B4-BE49-F238E27FC236}">
                <a16:creationId xmlns:a16="http://schemas.microsoft.com/office/drawing/2014/main" id="{5DFE0FFA-D759-D683-E589-77D7D926B44F}"/>
              </a:ext>
            </a:extLst>
          </p:cNvPr>
          <p:cNvGrpSpPr/>
          <p:nvPr/>
        </p:nvGrpSpPr>
        <p:grpSpPr>
          <a:xfrm>
            <a:off x="8232024" y="2823252"/>
            <a:ext cx="748006" cy="2340739"/>
            <a:chOff x="6263725" y="4277658"/>
            <a:chExt cx="210491" cy="362163"/>
          </a:xfrm>
        </p:grpSpPr>
        <p:sp>
          <p:nvSpPr>
            <p:cNvPr id="19" name="Google Shape;8039;p63">
              <a:extLst>
                <a:ext uri="{FF2B5EF4-FFF2-40B4-BE49-F238E27FC236}">
                  <a16:creationId xmlns:a16="http://schemas.microsoft.com/office/drawing/2014/main" id="{053F767B-1145-C8C5-024B-48D58057016F}"/>
                </a:ext>
              </a:extLst>
            </p:cNvPr>
            <p:cNvSpPr/>
            <p:nvPr/>
          </p:nvSpPr>
          <p:spPr>
            <a:xfrm>
              <a:off x="6265480" y="4277658"/>
              <a:ext cx="88189" cy="362163"/>
            </a:xfrm>
            <a:custGeom>
              <a:avLst/>
              <a:gdLst/>
              <a:ahLst/>
              <a:cxnLst/>
              <a:rect l="l" t="t" r="r" b="b"/>
              <a:pathLst>
                <a:path w="3366" h="13823" extrusionOk="0">
                  <a:moveTo>
                    <a:pt x="202" y="1"/>
                  </a:moveTo>
                  <a:cubicBezTo>
                    <a:pt x="101" y="1"/>
                    <a:pt x="1" y="68"/>
                    <a:pt x="1" y="202"/>
                  </a:cubicBezTo>
                  <a:cubicBezTo>
                    <a:pt x="1" y="1151"/>
                    <a:pt x="844" y="1630"/>
                    <a:pt x="1582" y="2052"/>
                  </a:cubicBezTo>
                  <a:cubicBezTo>
                    <a:pt x="2292" y="2455"/>
                    <a:pt x="2963" y="2828"/>
                    <a:pt x="2963" y="3557"/>
                  </a:cubicBezTo>
                  <a:cubicBezTo>
                    <a:pt x="2963" y="4276"/>
                    <a:pt x="2292" y="4650"/>
                    <a:pt x="1582" y="5052"/>
                  </a:cubicBezTo>
                  <a:cubicBezTo>
                    <a:pt x="835" y="5474"/>
                    <a:pt x="1" y="5953"/>
                    <a:pt x="1" y="6912"/>
                  </a:cubicBezTo>
                  <a:cubicBezTo>
                    <a:pt x="1" y="7870"/>
                    <a:pt x="844" y="8340"/>
                    <a:pt x="1582" y="8762"/>
                  </a:cubicBezTo>
                  <a:cubicBezTo>
                    <a:pt x="2292" y="9164"/>
                    <a:pt x="2963" y="9548"/>
                    <a:pt x="2963" y="10267"/>
                  </a:cubicBezTo>
                  <a:cubicBezTo>
                    <a:pt x="2963" y="10986"/>
                    <a:pt x="2292" y="11369"/>
                    <a:pt x="1582" y="11772"/>
                  </a:cubicBezTo>
                  <a:cubicBezTo>
                    <a:pt x="835" y="12184"/>
                    <a:pt x="1" y="12663"/>
                    <a:pt x="1" y="13622"/>
                  </a:cubicBezTo>
                  <a:cubicBezTo>
                    <a:pt x="1" y="13737"/>
                    <a:pt x="87" y="13823"/>
                    <a:pt x="202" y="13823"/>
                  </a:cubicBezTo>
                  <a:cubicBezTo>
                    <a:pt x="307" y="13823"/>
                    <a:pt x="403" y="13737"/>
                    <a:pt x="403" y="13622"/>
                  </a:cubicBezTo>
                  <a:cubicBezTo>
                    <a:pt x="403" y="12903"/>
                    <a:pt x="1074" y="12519"/>
                    <a:pt x="1784" y="12117"/>
                  </a:cubicBezTo>
                  <a:cubicBezTo>
                    <a:pt x="2531" y="11705"/>
                    <a:pt x="3365" y="11225"/>
                    <a:pt x="3365" y="10267"/>
                  </a:cubicBezTo>
                  <a:cubicBezTo>
                    <a:pt x="3365" y="9308"/>
                    <a:pt x="2522" y="8829"/>
                    <a:pt x="1784" y="8417"/>
                  </a:cubicBezTo>
                  <a:cubicBezTo>
                    <a:pt x="1074" y="8005"/>
                    <a:pt x="403" y="7631"/>
                    <a:pt x="403" y="6912"/>
                  </a:cubicBezTo>
                  <a:cubicBezTo>
                    <a:pt x="403" y="6183"/>
                    <a:pt x="1074" y="5810"/>
                    <a:pt x="1784" y="5407"/>
                  </a:cubicBezTo>
                  <a:cubicBezTo>
                    <a:pt x="2531" y="4995"/>
                    <a:pt x="3365" y="4506"/>
                    <a:pt x="3365" y="3557"/>
                  </a:cubicBezTo>
                  <a:cubicBezTo>
                    <a:pt x="3365" y="2598"/>
                    <a:pt x="2522" y="2119"/>
                    <a:pt x="1784" y="1697"/>
                  </a:cubicBezTo>
                  <a:cubicBezTo>
                    <a:pt x="1074" y="1295"/>
                    <a:pt x="403" y="921"/>
                    <a:pt x="403" y="202"/>
                  </a:cubicBezTo>
                  <a:cubicBezTo>
                    <a:pt x="403" y="68"/>
                    <a:pt x="303" y="1"/>
                    <a:pt x="20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40;p63">
              <a:extLst>
                <a:ext uri="{FF2B5EF4-FFF2-40B4-BE49-F238E27FC236}">
                  <a16:creationId xmlns:a16="http://schemas.microsoft.com/office/drawing/2014/main" id="{F985BE1F-8687-67B1-6147-6FE782F1744E}"/>
                </a:ext>
              </a:extLst>
            </p:cNvPr>
            <p:cNvSpPr/>
            <p:nvPr/>
          </p:nvSpPr>
          <p:spPr>
            <a:xfrm>
              <a:off x="6265480" y="4277658"/>
              <a:ext cx="88189" cy="155497"/>
            </a:xfrm>
            <a:custGeom>
              <a:avLst/>
              <a:gdLst/>
              <a:ahLst/>
              <a:cxnLst/>
              <a:rect l="l" t="t" r="r" b="b"/>
              <a:pathLst>
                <a:path w="3366" h="5935" extrusionOk="0">
                  <a:moveTo>
                    <a:pt x="3164" y="1"/>
                  </a:moveTo>
                  <a:cubicBezTo>
                    <a:pt x="3063" y="1"/>
                    <a:pt x="2963" y="68"/>
                    <a:pt x="2963" y="202"/>
                  </a:cubicBezTo>
                  <a:cubicBezTo>
                    <a:pt x="2963" y="931"/>
                    <a:pt x="2292" y="1304"/>
                    <a:pt x="1582" y="1707"/>
                  </a:cubicBezTo>
                  <a:cubicBezTo>
                    <a:pt x="835" y="2119"/>
                    <a:pt x="1" y="2608"/>
                    <a:pt x="1" y="3557"/>
                  </a:cubicBezTo>
                  <a:cubicBezTo>
                    <a:pt x="1" y="4516"/>
                    <a:pt x="844" y="4995"/>
                    <a:pt x="1582" y="5417"/>
                  </a:cubicBezTo>
                  <a:cubicBezTo>
                    <a:pt x="1851" y="5560"/>
                    <a:pt x="2109" y="5714"/>
                    <a:pt x="2359" y="5896"/>
                  </a:cubicBezTo>
                  <a:cubicBezTo>
                    <a:pt x="2397" y="5925"/>
                    <a:pt x="2435" y="5934"/>
                    <a:pt x="2483" y="5934"/>
                  </a:cubicBezTo>
                  <a:cubicBezTo>
                    <a:pt x="2675" y="5934"/>
                    <a:pt x="2752" y="5685"/>
                    <a:pt x="2598" y="5570"/>
                  </a:cubicBezTo>
                  <a:cubicBezTo>
                    <a:pt x="2339" y="5388"/>
                    <a:pt x="2062" y="5215"/>
                    <a:pt x="1784" y="5062"/>
                  </a:cubicBezTo>
                  <a:cubicBezTo>
                    <a:pt x="1074" y="4659"/>
                    <a:pt x="403" y="4285"/>
                    <a:pt x="403" y="3557"/>
                  </a:cubicBezTo>
                  <a:cubicBezTo>
                    <a:pt x="403" y="2838"/>
                    <a:pt x="1074" y="2464"/>
                    <a:pt x="1784" y="2062"/>
                  </a:cubicBezTo>
                  <a:cubicBezTo>
                    <a:pt x="2531" y="1640"/>
                    <a:pt x="3365" y="1161"/>
                    <a:pt x="3365" y="202"/>
                  </a:cubicBezTo>
                  <a:cubicBezTo>
                    <a:pt x="3365" y="68"/>
                    <a:pt x="3264" y="1"/>
                    <a:pt x="3164"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41;p63">
              <a:extLst>
                <a:ext uri="{FF2B5EF4-FFF2-40B4-BE49-F238E27FC236}">
                  <a16:creationId xmlns:a16="http://schemas.microsoft.com/office/drawing/2014/main" id="{01EA5F32-B749-8DF3-DD8B-A73B4F145688}"/>
                </a:ext>
              </a:extLst>
            </p:cNvPr>
            <p:cNvSpPr/>
            <p:nvPr/>
          </p:nvSpPr>
          <p:spPr>
            <a:xfrm>
              <a:off x="6265480" y="4433600"/>
              <a:ext cx="88189" cy="206220"/>
            </a:xfrm>
            <a:custGeom>
              <a:avLst/>
              <a:gdLst/>
              <a:ahLst/>
              <a:cxnLst/>
              <a:rect l="l" t="t" r="r" b="b"/>
              <a:pathLst>
                <a:path w="3366" h="7871" extrusionOk="0">
                  <a:moveTo>
                    <a:pt x="2922" y="0"/>
                  </a:moveTo>
                  <a:cubicBezTo>
                    <a:pt x="2779" y="0"/>
                    <a:pt x="2641" y="169"/>
                    <a:pt x="2752" y="327"/>
                  </a:cubicBezTo>
                  <a:cubicBezTo>
                    <a:pt x="2895" y="509"/>
                    <a:pt x="2963" y="730"/>
                    <a:pt x="2963" y="960"/>
                  </a:cubicBezTo>
                  <a:cubicBezTo>
                    <a:pt x="2963" y="1679"/>
                    <a:pt x="2292" y="2062"/>
                    <a:pt x="1582" y="2465"/>
                  </a:cubicBezTo>
                  <a:cubicBezTo>
                    <a:pt x="835" y="2877"/>
                    <a:pt x="1" y="3356"/>
                    <a:pt x="1" y="4315"/>
                  </a:cubicBezTo>
                  <a:cubicBezTo>
                    <a:pt x="1" y="5273"/>
                    <a:pt x="844" y="5743"/>
                    <a:pt x="1582" y="6165"/>
                  </a:cubicBezTo>
                  <a:cubicBezTo>
                    <a:pt x="2292" y="6567"/>
                    <a:pt x="2963" y="6951"/>
                    <a:pt x="2963" y="7670"/>
                  </a:cubicBezTo>
                  <a:cubicBezTo>
                    <a:pt x="2963" y="7785"/>
                    <a:pt x="3058" y="7871"/>
                    <a:pt x="3164" y="7871"/>
                  </a:cubicBezTo>
                  <a:cubicBezTo>
                    <a:pt x="3279" y="7871"/>
                    <a:pt x="3365" y="7785"/>
                    <a:pt x="3365" y="7670"/>
                  </a:cubicBezTo>
                  <a:cubicBezTo>
                    <a:pt x="3365" y="6721"/>
                    <a:pt x="2522" y="6241"/>
                    <a:pt x="1784" y="5820"/>
                  </a:cubicBezTo>
                  <a:cubicBezTo>
                    <a:pt x="1074" y="5417"/>
                    <a:pt x="403" y="5043"/>
                    <a:pt x="403" y="4315"/>
                  </a:cubicBezTo>
                  <a:cubicBezTo>
                    <a:pt x="403" y="3596"/>
                    <a:pt x="1074" y="3212"/>
                    <a:pt x="1784" y="2810"/>
                  </a:cubicBezTo>
                  <a:cubicBezTo>
                    <a:pt x="2531" y="2398"/>
                    <a:pt x="3365" y="1918"/>
                    <a:pt x="3365" y="960"/>
                  </a:cubicBezTo>
                  <a:cubicBezTo>
                    <a:pt x="3365" y="644"/>
                    <a:pt x="3269" y="337"/>
                    <a:pt x="3078" y="88"/>
                  </a:cubicBezTo>
                  <a:cubicBezTo>
                    <a:pt x="3035" y="26"/>
                    <a:pt x="2978" y="0"/>
                    <a:pt x="2922"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42;p63">
              <a:extLst>
                <a:ext uri="{FF2B5EF4-FFF2-40B4-BE49-F238E27FC236}">
                  <a16:creationId xmlns:a16="http://schemas.microsoft.com/office/drawing/2014/main" id="{32D1EEDC-DE52-1B34-76EC-53D75D61DFC8}"/>
                </a:ext>
              </a:extLst>
            </p:cNvPr>
            <p:cNvSpPr/>
            <p:nvPr/>
          </p:nvSpPr>
          <p:spPr>
            <a:xfrm>
              <a:off x="6267996" y="4349498"/>
              <a:ext cx="83159" cy="10559"/>
            </a:xfrm>
            <a:custGeom>
              <a:avLst/>
              <a:gdLst/>
              <a:ahLst/>
              <a:cxnLst/>
              <a:rect l="l" t="t" r="r" b="b"/>
              <a:pathLst>
                <a:path w="3174" h="403" extrusionOk="0">
                  <a:moveTo>
                    <a:pt x="269" y="0"/>
                  </a:moveTo>
                  <a:cubicBezTo>
                    <a:pt x="1" y="0"/>
                    <a:pt x="1" y="403"/>
                    <a:pt x="269" y="403"/>
                  </a:cubicBezTo>
                  <a:lnTo>
                    <a:pt x="2905" y="403"/>
                  </a:lnTo>
                  <a:cubicBezTo>
                    <a:pt x="3173" y="403"/>
                    <a:pt x="3173" y="0"/>
                    <a:pt x="2905"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043;p63">
              <a:extLst>
                <a:ext uri="{FF2B5EF4-FFF2-40B4-BE49-F238E27FC236}">
                  <a16:creationId xmlns:a16="http://schemas.microsoft.com/office/drawing/2014/main" id="{8FA324F6-0945-A81D-6765-68A20DB6A786}"/>
                </a:ext>
              </a:extLst>
            </p:cNvPr>
            <p:cNvSpPr/>
            <p:nvPr/>
          </p:nvSpPr>
          <p:spPr>
            <a:xfrm>
              <a:off x="6263725" y="4453460"/>
              <a:ext cx="89945" cy="10585"/>
            </a:xfrm>
            <a:custGeom>
              <a:avLst/>
              <a:gdLst/>
              <a:ahLst/>
              <a:cxnLst/>
              <a:rect l="l" t="t" r="r" b="b"/>
              <a:pathLst>
                <a:path w="3433" h="404" extrusionOk="0">
                  <a:moveTo>
                    <a:pt x="269" y="1"/>
                  </a:moveTo>
                  <a:cubicBezTo>
                    <a:pt x="1" y="1"/>
                    <a:pt x="1" y="403"/>
                    <a:pt x="269" y="403"/>
                  </a:cubicBezTo>
                  <a:lnTo>
                    <a:pt x="3231" y="403"/>
                  </a:lnTo>
                  <a:cubicBezTo>
                    <a:pt x="3346" y="403"/>
                    <a:pt x="3432" y="317"/>
                    <a:pt x="3432" y="202"/>
                  </a:cubicBezTo>
                  <a:cubicBezTo>
                    <a:pt x="3432" y="87"/>
                    <a:pt x="3346" y="1"/>
                    <a:pt x="3231"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044;p63">
              <a:extLst>
                <a:ext uri="{FF2B5EF4-FFF2-40B4-BE49-F238E27FC236}">
                  <a16:creationId xmlns:a16="http://schemas.microsoft.com/office/drawing/2014/main" id="{BD3DBCDC-8BAA-01E0-F8CA-BE2A638AE455}"/>
                </a:ext>
              </a:extLst>
            </p:cNvPr>
            <p:cNvSpPr/>
            <p:nvPr/>
          </p:nvSpPr>
          <p:spPr>
            <a:xfrm>
              <a:off x="6267996" y="4381881"/>
              <a:ext cx="83159" cy="10585"/>
            </a:xfrm>
            <a:custGeom>
              <a:avLst/>
              <a:gdLst/>
              <a:ahLst/>
              <a:cxnLst/>
              <a:rect l="l" t="t" r="r" b="b"/>
              <a:pathLst>
                <a:path w="3174" h="404" extrusionOk="0">
                  <a:moveTo>
                    <a:pt x="269" y="1"/>
                  </a:moveTo>
                  <a:cubicBezTo>
                    <a:pt x="1" y="1"/>
                    <a:pt x="1" y="403"/>
                    <a:pt x="269" y="403"/>
                  </a:cubicBezTo>
                  <a:lnTo>
                    <a:pt x="2905" y="403"/>
                  </a:lnTo>
                  <a:cubicBezTo>
                    <a:pt x="3173" y="403"/>
                    <a:pt x="3173" y="1"/>
                    <a:pt x="2905"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045;p63">
              <a:extLst>
                <a:ext uri="{FF2B5EF4-FFF2-40B4-BE49-F238E27FC236}">
                  <a16:creationId xmlns:a16="http://schemas.microsoft.com/office/drawing/2014/main" id="{F9C0482E-3811-7B25-5D52-A08DFC1F89BC}"/>
                </a:ext>
              </a:extLst>
            </p:cNvPr>
            <p:cNvSpPr/>
            <p:nvPr/>
          </p:nvSpPr>
          <p:spPr>
            <a:xfrm>
              <a:off x="6267996" y="4525772"/>
              <a:ext cx="83159" cy="10585"/>
            </a:xfrm>
            <a:custGeom>
              <a:avLst/>
              <a:gdLst/>
              <a:ahLst/>
              <a:cxnLst/>
              <a:rect l="l" t="t" r="r" b="b"/>
              <a:pathLst>
                <a:path w="3174" h="404" extrusionOk="0">
                  <a:moveTo>
                    <a:pt x="2914" y="1"/>
                  </a:moveTo>
                  <a:cubicBezTo>
                    <a:pt x="2911" y="1"/>
                    <a:pt x="2908" y="1"/>
                    <a:pt x="2905" y="1"/>
                  </a:cubicBezTo>
                  <a:lnTo>
                    <a:pt x="269" y="1"/>
                  </a:lnTo>
                  <a:cubicBezTo>
                    <a:pt x="1" y="1"/>
                    <a:pt x="1" y="404"/>
                    <a:pt x="269" y="404"/>
                  </a:cubicBezTo>
                  <a:lnTo>
                    <a:pt x="2905" y="404"/>
                  </a:lnTo>
                  <a:cubicBezTo>
                    <a:pt x="3170" y="394"/>
                    <a:pt x="3173" y="1"/>
                    <a:pt x="2914"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046;p63">
              <a:extLst>
                <a:ext uri="{FF2B5EF4-FFF2-40B4-BE49-F238E27FC236}">
                  <a16:creationId xmlns:a16="http://schemas.microsoft.com/office/drawing/2014/main" id="{16387574-6CD0-647B-647D-CDAF8BBD2790}"/>
                </a:ext>
              </a:extLst>
            </p:cNvPr>
            <p:cNvSpPr/>
            <p:nvPr/>
          </p:nvSpPr>
          <p:spPr>
            <a:xfrm>
              <a:off x="6267996" y="4557683"/>
              <a:ext cx="83159" cy="10585"/>
            </a:xfrm>
            <a:custGeom>
              <a:avLst/>
              <a:gdLst/>
              <a:ahLst/>
              <a:cxnLst/>
              <a:rect l="l" t="t" r="r" b="b"/>
              <a:pathLst>
                <a:path w="3174" h="404" extrusionOk="0">
                  <a:moveTo>
                    <a:pt x="269" y="0"/>
                  </a:moveTo>
                  <a:cubicBezTo>
                    <a:pt x="1" y="0"/>
                    <a:pt x="1" y="403"/>
                    <a:pt x="269" y="403"/>
                  </a:cubicBezTo>
                  <a:lnTo>
                    <a:pt x="2905" y="403"/>
                  </a:lnTo>
                  <a:cubicBezTo>
                    <a:pt x="3173" y="403"/>
                    <a:pt x="3173" y="0"/>
                    <a:pt x="2905"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47;p63">
              <a:extLst>
                <a:ext uri="{FF2B5EF4-FFF2-40B4-BE49-F238E27FC236}">
                  <a16:creationId xmlns:a16="http://schemas.microsoft.com/office/drawing/2014/main" id="{C441C00A-0EED-F0F0-1C86-51DBDB617EE6}"/>
                </a:ext>
              </a:extLst>
            </p:cNvPr>
            <p:cNvSpPr/>
            <p:nvPr/>
          </p:nvSpPr>
          <p:spPr>
            <a:xfrm>
              <a:off x="6384271" y="4277658"/>
              <a:ext cx="88163" cy="362163"/>
            </a:xfrm>
            <a:custGeom>
              <a:avLst/>
              <a:gdLst/>
              <a:ahLst/>
              <a:cxnLst/>
              <a:rect l="l" t="t" r="r" b="b"/>
              <a:pathLst>
                <a:path w="3365" h="13823" extrusionOk="0">
                  <a:moveTo>
                    <a:pt x="202" y="1"/>
                  </a:moveTo>
                  <a:cubicBezTo>
                    <a:pt x="101" y="1"/>
                    <a:pt x="1" y="68"/>
                    <a:pt x="1" y="202"/>
                  </a:cubicBezTo>
                  <a:cubicBezTo>
                    <a:pt x="1" y="1151"/>
                    <a:pt x="834" y="1630"/>
                    <a:pt x="1582" y="2052"/>
                  </a:cubicBezTo>
                  <a:cubicBezTo>
                    <a:pt x="2291" y="2455"/>
                    <a:pt x="2962" y="2828"/>
                    <a:pt x="2962" y="3557"/>
                  </a:cubicBezTo>
                  <a:cubicBezTo>
                    <a:pt x="2962" y="4276"/>
                    <a:pt x="2291" y="4650"/>
                    <a:pt x="1582" y="5052"/>
                  </a:cubicBezTo>
                  <a:cubicBezTo>
                    <a:pt x="834" y="5474"/>
                    <a:pt x="1" y="5953"/>
                    <a:pt x="1" y="6912"/>
                  </a:cubicBezTo>
                  <a:cubicBezTo>
                    <a:pt x="1" y="7870"/>
                    <a:pt x="834" y="8340"/>
                    <a:pt x="1582" y="8762"/>
                  </a:cubicBezTo>
                  <a:cubicBezTo>
                    <a:pt x="2291" y="9164"/>
                    <a:pt x="2962" y="9548"/>
                    <a:pt x="2962" y="10267"/>
                  </a:cubicBezTo>
                  <a:cubicBezTo>
                    <a:pt x="2962" y="10986"/>
                    <a:pt x="2291" y="11369"/>
                    <a:pt x="1582" y="11772"/>
                  </a:cubicBezTo>
                  <a:cubicBezTo>
                    <a:pt x="834" y="12184"/>
                    <a:pt x="1" y="12663"/>
                    <a:pt x="1" y="13622"/>
                  </a:cubicBezTo>
                  <a:cubicBezTo>
                    <a:pt x="1" y="13737"/>
                    <a:pt x="87" y="13823"/>
                    <a:pt x="202" y="13823"/>
                  </a:cubicBezTo>
                  <a:cubicBezTo>
                    <a:pt x="307" y="13823"/>
                    <a:pt x="403" y="13737"/>
                    <a:pt x="403" y="13622"/>
                  </a:cubicBezTo>
                  <a:cubicBezTo>
                    <a:pt x="403" y="12903"/>
                    <a:pt x="1065" y="12519"/>
                    <a:pt x="1783" y="12117"/>
                  </a:cubicBezTo>
                  <a:cubicBezTo>
                    <a:pt x="2531" y="11705"/>
                    <a:pt x="3365" y="11225"/>
                    <a:pt x="3365" y="10267"/>
                  </a:cubicBezTo>
                  <a:cubicBezTo>
                    <a:pt x="3365" y="9308"/>
                    <a:pt x="2522" y="8829"/>
                    <a:pt x="1783" y="8417"/>
                  </a:cubicBezTo>
                  <a:cubicBezTo>
                    <a:pt x="1065" y="8005"/>
                    <a:pt x="403" y="7631"/>
                    <a:pt x="403" y="6912"/>
                  </a:cubicBezTo>
                  <a:cubicBezTo>
                    <a:pt x="403" y="6183"/>
                    <a:pt x="1065" y="5810"/>
                    <a:pt x="1783" y="5407"/>
                  </a:cubicBezTo>
                  <a:cubicBezTo>
                    <a:pt x="2531" y="4995"/>
                    <a:pt x="3365" y="4506"/>
                    <a:pt x="3365" y="3557"/>
                  </a:cubicBezTo>
                  <a:cubicBezTo>
                    <a:pt x="3365" y="2598"/>
                    <a:pt x="2522" y="2119"/>
                    <a:pt x="1783" y="1697"/>
                  </a:cubicBezTo>
                  <a:cubicBezTo>
                    <a:pt x="1065" y="1295"/>
                    <a:pt x="403" y="921"/>
                    <a:pt x="403" y="202"/>
                  </a:cubicBezTo>
                  <a:cubicBezTo>
                    <a:pt x="403" y="68"/>
                    <a:pt x="302" y="1"/>
                    <a:pt x="20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48;p63">
              <a:extLst>
                <a:ext uri="{FF2B5EF4-FFF2-40B4-BE49-F238E27FC236}">
                  <a16:creationId xmlns:a16="http://schemas.microsoft.com/office/drawing/2014/main" id="{F00C7EE1-F8D8-7F40-6B86-26BC498F689C}"/>
                </a:ext>
              </a:extLst>
            </p:cNvPr>
            <p:cNvSpPr/>
            <p:nvPr/>
          </p:nvSpPr>
          <p:spPr>
            <a:xfrm>
              <a:off x="6403371" y="4277920"/>
              <a:ext cx="69063" cy="66076"/>
            </a:xfrm>
            <a:custGeom>
              <a:avLst/>
              <a:gdLst/>
              <a:ahLst/>
              <a:cxnLst/>
              <a:rect l="l" t="t" r="r" b="b"/>
              <a:pathLst>
                <a:path w="2636" h="2522" extrusionOk="0">
                  <a:moveTo>
                    <a:pt x="2435" y="0"/>
                  </a:moveTo>
                  <a:cubicBezTo>
                    <a:pt x="2334" y="0"/>
                    <a:pt x="2233" y="67"/>
                    <a:pt x="2233" y="202"/>
                  </a:cubicBezTo>
                  <a:cubicBezTo>
                    <a:pt x="2233" y="921"/>
                    <a:pt x="1562" y="1304"/>
                    <a:pt x="853" y="1707"/>
                  </a:cubicBezTo>
                  <a:cubicBezTo>
                    <a:pt x="604" y="1841"/>
                    <a:pt x="355" y="1994"/>
                    <a:pt x="115" y="2157"/>
                  </a:cubicBezTo>
                  <a:cubicBezTo>
                    <a:pt x="19" y="2224"/>
                    <a:pt x="0" y="2349"/>
                    <a:pt x="58" y="2435"/>
                  </a:cubicBezTo>
                  <a:cubicBezTo>
                    <a:pt x="96" y="2493"/>
                    <a:pt x="163" y="2521"/>
                    <a:pt x="230" y="2521"/>
                  </a:cubicBezTo>
                  <a:cubicBezTo>
                    <a:pt x="268" y="2521"/>
                    <a:pt x="307" y="2512"/>
                    <a:pt x="345" y="2483"/>
                  </a:cubicBezTo>
                  <a:cubicBezTo>
                    <a:pt x="556" y="2330"/>
                    <a:pt x="815" y="2195"/>
                    <a:pt x="1054" y="2052"/>
                  </a:cubicBezTo>
                  <a:cubicBezTo>
                    <a:pt x="1802" y="1639"/>
                    <a:pt x="2636" y="1160"/>
                    <a:pt x="2636" y="202"/>
                  </a:cubicBezTo>
                  <a:cubicBezTo>
                    <a:pt x="2636" y="67"/>
                    <a:pt x="2535" y="0"/>
                    <a:pt x="2435"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49;p63">
              <a:extLst>
                <a:ext uri="{FF2B5EF4-FFF2-40B4-BE49-F238E27FC236}">
                  <a16:creationId xmlns:a16="http://schemas.microsoft.com/office/drawing/2014/main" id="{544FE913-F8CE-7BD4-9CBB-B1C871B0C860}"/>
                </a:ext>
              </a:extLst>
            </p:cNvPr>
            <p:cNvSpPr/>
            <p:nvPr/>
          </p:nvSpPr>
          <p:spPr>
            <a:xfrm>
              <a:off x="6384271" y="4344835"/>
              <a:ext cx="88425" cy="294986"/>
            </a:xfrm>
            <a:custGeom>
              <a:avLst/>
              <a:gdLst/>
              <a:ahLst/>
              <a:cxnLst/>
              <a:rect l="l" t="t" r="r" b="b"/>
              <a:pathLst>
                <a:path w="3375" h="11259" extrusionOk="0">
                  <a:moveTo>
                    <a:pt x="471" y="1"/>
                  </a:moveTo>
                  <a:cubicBezTo>
                    <a:pt x="413" y="1"/>
                    <a:pt x="355" y="27"/>
                    <a:pt x="317" y="82"/>
                  </a:cubicBezTo>
                  <a:cubicBezTo>
                    <a:pt x="106" y="341"/>
                    <a:pt x="1" y="657"/>
                    <a:pt x="1" y="993"/>
                  </a:cubicBezTo>
                  <a:cubicBezTo>
                    <a:pt x="1" y="1942"/>
                    <a:pt x="844" y="2421"/>
                    <a:pt x="1582" y="2843"/>
                  </a:cubicBezTo>
                  <a:cubicBezTo>
                    <a:pt x="2291" y="3246"/>
                    <a:pt x="2962" y="3619"/>
                    <a:pt x="2962" y="4348"/>
                  </a:cubicBezTo>
                  <a:cubicBezTo>
                    <a:pt x="2962" y="5067"/>
                    <a:pt x="2291" y="5450"/>
                    <a:pt x="1582" y="5853"/>
                  </a:cubicBezTo>
                  <a:cubicBezTo>
                    <a:pt x="834" y="6265"/>
                    <a:pt x="1" y="6744"/>
                    <a:pt x="1" y="7703"/>
                  </a:cubicBezTo>
                  <a:cubicBezTo>
                    <a:pt x="1" y="8661"/>
                    <a:pt x="844" y="9131"/>
                    <a:pt x="1582" y="9553"/>
                  </a:cubicBezTo>
                  <a:cubicBezTo>
                    <a:pt x="2291" y="9955"/>
                    <a:pt x="2962" y="10339"/>
                    <a:pt x="2962" y="11058"/>
                  </a:cubicBezTo>
                  <a:cubicBezTo>
                    <a:pt x="2962" y="11173"/>
                    <a:pt x="3058" y="11259"/>
                    <a:pt x="3164" y="11259"/>
                  </a:cubicBezTo>
                  <a:cubicBezTo>
                    <a:pt x="3279" y="11259"/>
                    <a:pt x="3365" y="11173"/>
                    <a:pt x="3375" y="11058"/>
                  </a:cubicBezTo>
                  <a:cubicBezTo>
                    <a:pt x="3375" y="10109"/>
                    <a:pt x="2531" y="9629"/>
                    <a:pt x="1783" y="9208"/>
                  </a:cubicBezTo>
                  <a:cubicBezTo>
                    <a:pt x="1074" y="8805"/>
                    <a:pt x="403" y="8431"/>
                    <a:pt x="403" y="7703"/>
                  </a:cubicBezTo>
                  <a:cubicBezTo>
                    <a:pt x="403" y="6984"/>
                    <a:pt x="1074" y="6600"/>
                    <a:pt x="1783" y="6198"/>
                  </a:cubicBezTo>
                  <a:cubicBezTo>
                    <a:pt x="2531" y="5786"/>
                    <a:pt x="3375" y="5306"/>
                    <a:pt x="3375" y="4348"/>
                  </a:cubicBezTo>
                  <a:cubicBezTo>
                    <a:pt x="3375" y="3389"/>
                    <a:pt x="2531" y="2920"/>
                    <a:pt x="1783" y="2498"/>
                  </a:cubicBezTo>
                  <a:cubicBezTo>
                    <a:pt x="1074" y="2095"/>
                    <a:pt x="403" y="1712"/>
                    <a:pt x="403" y="993"/>
                  </a:cubicBezTo>
                  <a:cubicBezTo>
                    <a:pt x="403" y="753"/>
                    <a:pt x="489" y="523"/>
                    <a:pt x="633" y="332"/>
                  </a:cubicBezTo>
                  <a:cubicBezTo>
                    <a:pt x="700" y="245"/>
                    <a:pt x="691" y="111"/>
                    <a:pt x="595" y="44"/>
                  </a:cubicBezTo>
                  <a:cubicBezTo>
                    <a:pt x="558" y="15"/>
                    <a:pt x="514" y="1"/>
                    <a:pt x="471"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50;p63">
              <a:extLst>
                <a:ext uri="{FF2B5EF4-FFF2-40B4-BE49-F238E27FC236}">
                  <a16:creationId xmlns:a16="http://schemas.microsoft.com/office/drawing/2014/main" id="{086938C2-3EC7-6C0E-6B1A-6F6857574B3A}"/>
                </a:ext>
              </a:extLst>
            </p:cNvPr>
            <p:cNvSpPr/>
            <p:nvPr/>
          </p:nvSpPr>
          <p:spPr>
            <a:xfrm>
              <a:off x="6382516" y="4364563"/>
              <a:ext cx="91700" cy="10559"/>
            </a:xfrm>
            <a:custGeom>
              <a:avLst/>
              <a:gdLst/>
              <a:ahLst/>
              <a:cxnLst/>
              <a:rect l="l" t="t" r="r" b="b"/>
              <a:pathLst>
                <a:path w="3500" h="403" extrusionOk="0">
                  <a:moveTo>
                    <a:pt x="269" y="0"/>
                  </a:moveTo>
                  <a:cubicBezTo>
                    <a:pt x="0" y="0"/>
                    <a:pt x="0" y="403"/>
                    <a:pt x="269" y="403"/>
                  </a:cubicBezTo>
                  <a:lnTo>
                    <a:pt x="3231" y="403"/>
                  </a:lnTo>
                  <a:cubicBezTo>
                    <a:pt x="3499" y="403"/>
                    <a:pt x="3499" y="0"/>
                    <a:pt x="3231" y="0"/>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51;p63">
              <a:extLst>
                <a:ext uri="{FF2B5EF4-FFF2-40B4-BE49-F238E27FC236}">
                  <a16:creationId xmlns:a16="http://schemas.microsoft.com/office/drawing/2014/main" id="{42BAC47A-BBBC-C597-E9AA-34B977B31494}"/>
                </a:ext>
              </a:extLst>
            </p:cNvPr>
            <p:cNvSpPr/>
            <p:nvPr/>
          </p:nvSpPr>
          <p:spPr>
            <a:xfrm>
              <a:off x="6382516" y="4541361"/>
              <a:ext cx="91700" cy="10559"/>
            </a:xfrm>
            <a:custGeom>
              <a:avLst/>
              <a:gdLst/>
              <a:ahLst/>
              <a:cxnLst/>
              <a:rect l="l" t="t" r="r" b="b"/>
              <a:pathLst>
                <a:path w="3500" h="403" extrusionOk="0">
                  <a:moveTo>
                    <a:pt x="269" y="0"/>
                  </a:moveTo>
                  <a:cubicBezTo>
                    <a:pt x="0" y="0"/>
                    <a:pt x="0" y="403"/>
                    <a:pt x="269" y="403"/>
                  </a:cubicBezTo>
                  <a:lnTo>
                    <a:pt x="3231" y="403"/>
                  </a:lnTo>
                  <a:cubicBezTo>
                    <a:pt x="3499" y="403"/>
                    <a:pt x="3499" y="0"/>
                    <a:pt x="3231" y="0"/>
                  </a:cubicBezTo>
                  <a:close/>
                </a:path>
              </a:pathLst>
            </a:custGeom>
            <a:solidFill>
              <a:srgbClr val="B8C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52;p63">
              <a:extLst>
                <a:ext uri="{FF2B5EF4-FFF2-40B4-BE49-F238E27FC236}">
                  <a16:creationId xmlns:a16="http://schemas.microsoft.com/office/drawing/2014/main" id="{EDE57993-E0F7-BBB4-CFFE-9A5AC3F436D0}"/>
                </a:ext>
              </a:extLst>
            </p:cNvPr>
            <p:cNvSpPr/>
            <p:nvPr/>
          </p:nvSpPr>
          <p:spPr>
            <a:xfrm>
              <a:off x="6386524" y="4437399"/>
              <a:ext cx="81665" cy="10585"/>
            </a:xfrm>
            <a:custGeom>
              <a:avLst/>
              <a:gdLst/>
              <a:ahLst/>
              <a:cxnLst/>
              <a:rect l="l" t="t" r="r" b="b"/>
              <a:pathLst>
                <a:path w="3117" h="404" extrusionOk="0">
                  <a:moveTo>
                    <a:pt x="269" y="0"/>
                  </a:moveTo>
                  <a:cubicBezTo>
                    <a:pt x="1" y="0"/>
                    <a:pt x="1" y="403"/>
                    <a:pt x="269" y="403"/>
                  </a:cubicBezTo>
                  <a:lnTo>
                    <a:pt x="2915" y="403"/>
                  </a:lnTo>
                  <a:cubicBezTo>
                    <a:pt x="2920" y="403"/>
                    <a:pt x="2925" y="403"/>
                    <a:pt x="2931" y="403"/>
                  </a:cubicBezTo>
                  <a:cubicBezTo>
                    <a:pt x="3038" y="403"/>
                    <a:pt x="3116" y="311"/>
                    <a:pt x="3116" y="201"/>
                  </a:cubicBezTo>
                  <a:cubicBezTo>
                    <a:pt x="3116" y="96"/>
                    <a:pt x="3030" y="0"/>
                    <a:pt x="2915"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53;p63">
              <a:extLst>
                <a:ext uri="{FF2B5EF4-FFF2-40B4-BE49-F238E27FC236}">
                  <a16:creationId xmlns:a16="http://schemas.microsoft.com/office/drawing/2014/main" id="{AA5B89C9-5A58-4356-A7E6-B32C53410546}"/>
                </a:ext>
              </a:extLst>
            </p:cNvPr>
            <p:cNvSpPr/>
            <p:nvPr/>
          </p:nvSpPr>
          <p:spPr>
            <a:xfrm>
              <a:off x="6386524" y="4469782"/>
              <a:ext cx="83421" cy="10585"/>
            </a:xfrm>
            <a:custGeom>
              <a:avLst/>
              <a:gdLst/>
              <a:ahLst/>
              <a:cxnLst/>
              <a:rect l="l" t="t" r="r" b="b"/>
              <a:pathLst>
                <a:path w="3184" h="404" extrusionOk="0">
                  <a:moveTo>
                    <a:pt x="269" y="1"/>
                  </a:moveTo>
                  <a:cubicBezTo>
                    <a:pt x="1" y="1"/>
                    <a:pt x="1" y="403"/>
                    <a:pt x="269" y="403"/>
                  </a:cubicBezTo>
                  <a:lnTo>
                    <a:pt x="2915" y="403"/>
                  </a:lnTo>
                  <a:cubicBezTo>
                    <a:pt x="3183" y="403"/>
                    <a:pt x="3183" y="1"/>
                    <a:pt x="2915"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407;p32">
            <a:extLst>
              <a:ext uri="{FF2B5EF4-FFF2-40B4-BE49-F238E27FC236}">
                <a16:creationId xmlns:a16="http://schemas.microsoft.com/office/drawing/2014/main" id="{9DEB7F64-51E4-19C1-5008-A78BA4A647CE}"/>
              </a:ext>
            </a:extLst>
          </p:cNvPr>
          <p:cNvGrpSpPr/>
          <p:nvPr/>
        </p:nvGrpSpPr>
        <p:grpSpPr>
          <a:xfrm>
            <a:off x="1693555" y="3788275"/>
            <a:ext cx="1645837" cy="1342148"/>
            <a:chOff x="5092050" y="4907125"/>
            <a:chExt cx="773450" cy="538725"/>
          </a:xfrm>
        </p:grpSpPr>
        <p:sp>
          <p:nvSpPr>
            <p:cNvPr id="40" name="Google Shape;408;p32">
              <a:extLst>
                <a:ext uri="{FF2B5EF4-FFF2-40B4-BE49-F238E27FC236}">
                  <a16:creationId xmlns:a16="http://schemas.microsoft.com/office/drawing/2014/main" id="{DF957B4E-AD24-28FE-9FA6-B768F4E8C045}"/>
                </a:ext>
              </a:extLst>
            </p:cNvPr>
            <p:cNvSpPr/>
            <p:nvPr/>
          </p:nvSpPr>
          <p:spPr>
            <a:xfrm>
              <a:off x="5421775" y="4927875"/>
              <a:ext cx="67250" cy="54025"/>
            </a:xfrm>
            <a:custGeom>
              <a:avLst/>
              <a:gdLst/>
              <a:ahLst/>
              <a:cxnLst/>
              <a:rect l="l" t="t" r="r" b="b"/>
              <a:pathLst>
                <a:path w="2690" h="2161" extrusionOk="0">
                  <a:moveTo>
                    <a:pt x="1671" y="0"/>
                  </a:moveTo>
                  <a:cubicBezTo>
                    <a:pt x="1211" y="0"/>
                    <a:pt x="750" y="261"/>
                    <a:pt x="750" y="261"/>
                  </a:cubicBezTo>
                  <a:cubicBezTo>
                    <a:pt x="720" y="253"/>
                    <a:pt x="683" y="250"/>
                    <a:pt x="642" y="250"/>
                  </a:cubicBezTo>
                  <a:cubicBezTo>
                    <a:pt x="396" y="250"/>
                    <a:pt x="0" y="388"/>
                    <a:pt x="0" y="790"/>
                  </a:cubicBezTo>
                  <a:cubicBezTo>
                    <a:pt x="0" y="1261"/>
                    <a:pt x="450" y="1581"/>
                    <a:pt x="450" y="1581"/>
                  </a:cubicBezTo>
                  <a:lnTo>
                    <a:pt x="1960" y="2160"/>
                  </a:lnTo>
                  <a:cubicBezTo>
                    <a:pt x="2650" y="1581"/>
                    <a:pt x="2690" y="561"/>
                    <a:pt x="2210" y="170"/>
                  </a:cubicBezTo>
                  <a:cubicBezTo>
                    <a:pt x="2052" y="45"/>
                    <a:pt x="1862" y="0"/>
                    <a:pt x="1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9;p32">
              <a:extLst>
                <a:ext uri="{FF2B5EF4-FFF2-40B4-BE49-F238E27FC236}">
                  <a16:creationId xmlns:a16="http://schemas.microsoft.com/office/drawing/2014/main" id="{CD6DC21B-AADE-452E-8C52-F6D8E4E256A5}"/>
                </a:ext>
              </a:extLst>
            </p:cNvPr>
            <p:cNvSpPr/>
            <p:nvPr/>
          </p:nvSpPr>
          <p:spPr>
            <a:xfrm>
              <a:off x="5092050" y="5002775"/>
              <a:ext cx="773450" cy="162850"/>
            </a:xfrm>
            <a:custGeom>
              <a:avLst/>
              <a:gdLst/>
              <a:ahLst/>
              <a:cxnLst/>
              <a:rect l="l" t="t" r="r" b="b"/>
              <a:pathLst>
                <a:path w="30938" h="6514" extrusionOk="0">
                  <a:moveTo>
                    <a:pt x="5907" y="1"/>
                  </a:moveTo>
                  <a:cubicBezTo>
                    <a:pt x="5660" y="1"/>
                    <a:pt x="5402" y="13"/>
                    <a:pt x="5140" y="44"/>
                  </a:cubicBezTo>
                  <a:cubicBezTo>
                    <a:pt x="3800" y="204"/>
                    <a:pt x="1980" y="764"/>
                    <a:pt x="1980" y="764"/>
                  </a:cubicBezTo>
                  <a:cubicBezTo>
                    <a:pt x="1980" y="764"/>
                    <a:pt x="51" y="1084"/>
                    <a:pt x="20" y="1154"/>
                  </a:cubicBezTo>
                  <a:cubicBezTo>
                    <a:pt x="0" y="1234"/>
                    <a:pt x="160" y="1344"/>
                    <a:pt x="411" y="1354"/>
                  </a:cubicBezTo>
                  <a:cubicBezTo>
                    <a:pt x="494" y="1357"/>
                    <a:pt x="613" y="1358"/>
                    <a:pt x="746" y="1358"/>
                  </a:cubicBezTo>
                  <a:cubicBezTo>
                    <a:pt x="1013" y="1358"/>
                    <a:pt x="1337" y="1354"/>
                    <a:pt x="1551" y="1354"/>
                  </a:cubicBezTo>
                  <a:cubicBezTo>
                    <a:pt x="2000" y="1354"/>
                    <a:pt x="2091" y="1094"/>
                    <a:pt x="2091" y="1094"/>
                  </a:cubicBezTo>
                  <a:lnTo>
                    <a:pt x="13149" y="2304"/>
                  </a:lnTo>
                  <a:lnTo>
                    <a:pt x="13589" y="3724"/>
                  </a:lnTo>
                  <a:cubicBezTo>
                    <a:pt x="13589" y="3724"/>
                    <a:pt x="13569" y="4244"/>
                    <a:pt x="14029" y="4944"/>
                  </a:cubicBezTo>
                  <a:lnTo>
                    <a:pt x="13959" y="6513"/>
                  </a:lnTo>
                  <a:lnTo>
                    <a:pt x="17989" y="6513"/>
                  </a:lnTo>
                  <a:cubicBezTo>
                    <a:pt x="17989" y="6513"/>
                    <a:pt x="17539" y="5644"/>
                    <a:pt x="17069" y="4993"/>
                  </a:cubicBezTo>
                  <a:cubicBezTo>
                    <a:pt x="16919" y="4784"/>
                    <a:pt x="16879" y="4504"/>
                    <a:pt x="16979" y="4254"/>
                  </a:cubicBezTo>
                  <a:lnTo>
                    <a:pt x="17769" y="2174"/>
                  </a:lnTo>
                  <a:lnTo>
                    <a:pt x="28848" y="1094"/>
                  </a:lnTo>
                  <a:cubicBezTo>
                    <a:pt x="28848" y="1094"/>
                    <a:pt x="28937" y="1354"/>
                    <a:pt x="29397" y="1354"/>
                  </a:cubicBezTo>
                  <a:cubicBezTo>
                    <a:pt x="29604" y="1354"/>
                    <a:pt x="29931" y="1358"/>
                    <a:pt x="30197" y="1358"/>
                  </a:cubicBezTo>
                  <a:cubicBezTo>
                    <a:pt x="30330" y="1358"/>
                    <a:pt x="30448" y="1357"/>
                    <a:pt x="30528" y="1354"/>
                  </a:cubicBezTo>
                  <a:cubicBezTo>
                    <a:pt x="30777" y="1344"/>
                    <a:pt x="30937" y="1234"/>
                    <a:pt x="30917" y="1154"/>
                  </a:cubicBezTo>
                  <a:cubicBezTo>
                    <a:pt x="30897" y="1084"/>
                    <a:pt x="28957" y="764"/>
                    <a:pt x="28957" y="764"/>
                  </a:cubicBezTo>
                  <a:cubicBezTo>
                    <a:pt x="28957" y="764"/>
                    <a:pt x="27148" y="204"/>
                    <a:pt x="25798" y="44"/>
                  </a:cubicBezTo>
                  <a:cubicBezTo>
                    <a:pt x="25536" y="13"/>
                    <a:pt x="25277" y="1"/>
                    <a:pt x="25031" y="1"/>
                  </a:cubicBezTo>
                  <a:cubicBezTo>
                    <a:pt x="24014" y="1"/>
                    <a:pt x="23198" y="214"/>
                    <a:pt x="23198" y="214"/>
                  </a:cubicBezTo>
                  <a:lnTo>
                    <a:pt x="18449" y="214"/>
                  </a:lnTo>
                  <a:cubicBezTo>
                    <a:pt x="18146" y="86"/>
                    <a:pt x="17883" y="43"/>
                    <a:pt x="17652" y="43"/>
                  </a:cubicBezTo>
                  <a:cubicBezTo>
                    <a:pt x="17190" y="43"/>
                    <a:pt x="16860" y="214"/>
                    <a:pt x="16613" y="214"/>
                  </a:cubicBezTo>
                  <a:cubicBezTo>
                    <a:pt x="16608" y="214"/>
                    <a:pt x="16603" y="214"/>
                    <a:pt x="16599" y="214"/>
                  </a:cubicBezTo>
                  <a:cubicBezTo>
                    <a:pt x="16594" y="214"/>
                    <a:pt x="16589" y="214"/>
                    <a:pt x="16584" y="214"/>
                  </a:cubicBezTo>
                  <a:cubicBezTo>
                    <a:pt x="16229" y="214"/>
                    <a:pt x="15892" y="554"/>
                    <a:pt x="15409" y="564"/>
                  </a:cubicBezTo>
                  <a:cubicBezTo>
                    <a:pt x="15403" y="564"/>
                    <a:pt x="15396" y="565"/>
                    <a:pt x="15390" y="565"/>
                  </a:cubicBezTo>
                  <a:cubicBezTo>
                    <a:pt x="14904" y="565"/>
                    <a:pt x="14339" y="214"/>
                    <a:pt x="14339" y="214"/>
                  </a:cubicBezTo>
                  <a:cubicBezTo>
                    <a:pt x="14093" y="214"/>
                    <a:pt x="13762" y="41"/>
                    <a:pt x="13296" y="41"/>
                  </a:cubicBezTo>
                  <a:cubicBezTo>
                    <a:pt x="13063" y="41"/>
                    <a:pt x="12796" y="84"/>
                    <a:pt x="12490" y="214"/>
                  </a:cubicBezTo>
                  <a:lnTo>
                    <a:pt x="7740" y="214"/>
                  </a:lnTo>
                  <a:cubicBezTo>
                    <a:pt x="7740" y="214"/>
                    <a:pt x="6924" y="1"/>
                    <a:pt x="5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0;p32">
              <a:extLst>
                <a:ext uri="{FF2B5EF4-FFF2-40B4-BE49-F238E27FC236}">
                  <a16:creationId xmlns:a16="http://schemas.microsoft.com/office/drawing/2014/main" id="{CE37E817-A160-1596-1F6F-69BD9D346B99}"/>
                </a:ext>
              </a:extLst>
            </p:cNvPr>
            <p:cNvSpPr/>
            <p:nvPr/>
          </p:nvSpPr>
          <p:spPr>
            <a:xfrm>
              <a:off x="5431275" y="5094600"/>
              <a:ext cx="102250" cy="56525"/>
            </a:xfrm>
            <a:custGeom>
              <a:avLst/>
              <a:gdLst/>
              <a:ahLst/>
              <a:cxnLst/>
              <a:rect l="l" t="t" r="r" b="b"/>
              <a:pathLst>
                <a:path w="4090" h="2261" extrusionOk="0">
                  <a:moveTo>
                    <a:pt x="0" y="1"/>
                  </a:moveTo>
                  <a:lnTo>
                    <a:pt x="20" y="51"/>
                  </a:lnTo>
                  <a:cubicBezTo>
                    <a:pt x="20" y="51"/>
                    <a:pt x="0" y="571"/>
                    <a:pt x="460" y="1271"/>
                  </a:cubicBezTo>
                  <a:cubicBezTo>
                    <a:pt x="529" y="1181"/>
                    <a:pt x="688" y="1141"/>
                    <a:pt x="905" y="1141"/>
                  </a:cubicBezTo>
                  <a:cubicBezTo>
                    <a:pt x="1769" y="1141"/>
                    <a:pt x="3546" y="1765"/>
                    <a:pt x="4090" y="2260"/>
                  </a:cubicBezTo>
                  <a:cubicBezTo>
                    <a:pt x="3930" y="1971"/>
                    <a:pt x="3720" y="1620"/>
                    <a:pt x="3500" y="1320"/>
                  </a:cubicBezTo>
                  <a:cubicBezTo>
                    <a:pt x="3350" y="1111"/>
                    <a:pt x="3310" y="831"/>
                    <a:pt x="3410" y="581"/>
                  </a:cubicBezTo>
                  <a:lnTo>
                    <a:pt x="3630" y="1"/>
                  </a:ln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1;p32">
              <a:extLst>
                <a:ext uri="{FF2B5EF4-FFF2-40B4-BE49-F238E27FC236}">
                  <a16:creationId xmlns:a16="http://schemas.microsoft.com/office/drawing/2014/main" id="{050CBE9A-C3E7-659B-F3A3-4911816CC068}"/>
                </a:ext>
              </a:extLst>
            </p:cNvPr>
            <p:cNvSpPr/>
            <p:nvPr/>
          </p:nvSpPr>
          <p:spPr>
            <a:xfrm>
              <a:off x="5485000" y="5040250"/>
              <a:ext cx="55350" cy="41375"/>
            </a:xfrm>
            <a:custGeom>
              <a:avLst/>
              <a:gdLst/>
              <a:ahLst/>
              <a:cxnLst/>
              <a:rect l="l" t="t" r="r" b="b"/>
              <a:pathLst>
                <a:path w="2214" h="1655" extrusionOk="0">
                  <a:moveTo>
                    <a:pt x="1281" y="1"/>
                  </a:moveTo>
                  <a:cubicBezTo>
                    <a:pt x="1124" y="1"/>
                    <a:pt x="954" y="27"/>
                    <a:pt x="781" y="85"/>
                  </a:cubicBezTo>
                  <a:cubicBezTo>
                    <a:pt x="1" y="345"/>
                    <a:pt x="551" y="1185"/>
                    <a:pt x="551" y="1185"/>
                  </a:cubicBezTo>
                  <a:lnTo>
                    <a:pt x="1671" y="1655"/>
                  </a:lnTo>
                  <a:lnTo>
                    <a:pt x="2051" y="675"/>
                  </a:lnTo>
                  <a:cubicBezTo>
                    <a:pt x="2213" y="311"/>
                    <a:pt x="1824" y="1"/>
                    <a:pt x="1281" y="1"/>
                  </a:cubicBez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2;p32">
              <a:extLst>
                <a:ext uri="{FF2B5EF4-FFF2-40B4-BE49-F238E27FC236}">
                  <a16:creationId xmlns:a16="http://schemas.microsoft.com/office/drawing/2014/main" id="{B6187FB5-2ADF-BC20-BD46-B7B0DDB7D521}"/>
                </a:ext>
              </a:extLst>
            </p:cNvPr>
            <p:cNvSpPr/>
            <p:nvPr/>
          </p:nvSpPr>
          <p:spPr>
            <a:xfrm>
              <a:off x="5349775" y="5042875"/>
              <a:ext cx="78775" cy="17525"/>
            </a:xfrm>
            <a:custGeom>
              <a:avLst/>
              <a:gdLst/>
              <a:ahLst/>
              <a:cxnLst/>
              <a:rect l="l" t="t" r="r" b="b"/>
              <a:pathLst>
                <a:path w="3151" h="701" extrusionOk="0">
                  <a:moveTo>
                    <a:pt x="3150" y="0"/>
                  </a:moveTo>
                  <a:lnTo>
                    <a:pt x="1" y="390"/>
                  </a:lnTo>
                  <a:lnTo>
                    <a:pt x="2840" y="700"/>
                  </a:lnTo>
                  <a:lnTo>
                    <a:pt x="3150" y="0"/>
                  </a:lnTo>
                  <a:close/>
                </a:path>
              </a:pathLst>
            </a:custGeom>
            <a:solidFill>
              <a:schemeClr val="accent2">
                <a:alpha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3;p32">
              <a:extLst>
                <a:ext uri="{FF2B5EF4-FFF2-40B4-BE49-F238E27FC236}">
                  <a16:creationId xmlns:a16="http://schemas.microsoft.com/office/drawing/2014/main" id="{1CFAB87B-1C45-F6CF-DB71-E82DF781AC40}"/>
                </a:ext>
              </a:extLst>
            </p:cNvPr>
            <p:cNvSpPr/>
            <p:nvPr/>
          </p:nvSpPr>
          <p:spPr>
            <a:xfrm>
              <a:off x="5230800" y="5155350"/>
              <a:ext cx="587200" cy="290500"/>
            </a:xfrm>
            <a:custGeom>
              <a:avLst/>
              <a:gdLst/>
              <a:ahLst/>
              <a:cxnLst/>
              <a:rect l="l" t="t" r="r" b="b"/>
              <a:pathLst>
                <a:path w="23488" h="11620" extrusionOk="0">
                  <a:moveTo>
                    <a:pt x="8329" y="1"/>
                  </a:moveTo>
                  <a:lnTo>
                    <a:pt x="8329" y="410"/>
                  </a:lnTo>
                  <a:cubicBezTo>
                    <a:pt x="8268" y="408"/>
                    <a:pt x="8204" y="406"/>
                    <a:pt x="8138" y="406"/>
                  </a:cubicBezTo>
                  <a:cubicBezTo>
                    <a:pt x="6426" y="406"/>
                    <a:pt x="3178" y="1253"/>
                    <a:pt x="2090" y="1830"/>
                  </a:cubicBezTo>
                  <a:cubicBezTo>
                    <a:pt x="1120" y="2341"/>
                    <a:pt x="1040" y="3340"/>
                    <a:pt x="1200" y="4400"/>
                  </a:cubicBezTo>
                  <a:cubicBezTo>
                    <a:pt x="1340" y="5290"/>
                    <a:pt x="1910" y="9120"/>
                    <a:pt x="2080" y="10249"/>
                  </a:cubicBezTo>
                  <a:cubicBezTo>
                    <a:pt x="2110" y="10440"/>
                    <a:pt x="2010" y="10620"/>
                    <a:pt x="1840" y="10700"/>
                  </a:cubicBezTo>
                  <a:lnTo>
                    <a:pt x="450" y="11300"/>
                  </a:lnTo>
                  <a:lnTo>
                    <a:pt x="0" y="11360"/>
                  </a:lnTo>
                  <a:lnTo>
                    <a:pt x="0" y="11369"/>
                  </a:lnTo>
                  <a:cubicBezTo>
                    <a:pt x="0" y="11509"/>
                    <a:pt x="110" y="11620"/>
                    <a:pt x="250" y="11620"/>
                  </a:cubicBezTo>
                  <a:lnTo>
                    <a:pt x="2830" y="11620"/>
                  </a:lnTo>
                  <a:cubicBezTo>
                    <a:pt x="2990" y="11620"/>
                    <a:pt x="3100" y="11469"/>
                    <a:pt x="3060" y="11309"/>
                  </a:cubicBezTo>
                  <a:cubicBezTo>
                    <a:pt x="3010" y="11149"/>
                    <a:pt x="2950" y="11069"/>
                    <a:pt x="2920" y="10840"/>
                  </a:cubicBezTo>
                  <a:cubicBezTo>
                    <a:pt x="2840" y="10300"/>
                    <a:pt x="3150" y="9000"/>
                    <a:pt x="3500" y="6950"/>
                  </a:cubicBezTo>
                  <a:cubicBezTo>
                    <a:pt x="3840" y="4910"/>
                    <a:pt x="3360" y="3600"/>
                    <a:pt x="3360" y="3600"/>
                  </a:cubicBezTo>
                  <a:lnTo>
                    <a:pt x="3360" y="3600"/>
                  </a:lnTo>
                  <a:cubicBezTo>
                    <a:pt x="4090" y="3641"/>
                    <a:pt x="4755" y="3658"/>
                    <a:pt x="5359" y="3658"/>
                  </a:cubicBezTo>
                  <a:cubicBezTo>
                    <a:pt x="8611" y="3658"/>
                    <a:pt x="10069" y="3160"/>
                    <a:pt x="10069" y="3160"/>
                  </a:cubicBezTo>
                  <a:cubicBezTo>
                    <a:pt x="12709" y="5300"/>
                    <a:pt x="20028" y="9800"/>
                    <a:pt x="21328" y="10600"/>
                  </a:cubicBezTo>
                  <a:cubicBezTo>
                    <a:pt x="21448" y="10669"/>
                    <a:pt x="21518" y="10800"/>
                    <a:pt x="21498" y="10940"/>
                  </a:cubicBezTo>
                  <a:cubicBezTo>
                    <a:pt x="21488" y="11080"/>
                    <a:pt x="21478" y="11200"/>
                    <a:pt x="21478" y="11300"/>
                  </a:cubicBezTo>
                  <a:cubicBezTo>
                    <a:pt x="21478" y="11480"/>
                    <a:pt x="21628" y="11620"/>
                    <a:pt x="21808" y="11620"/>
                  </a:cubicBezTo>
                  <a:lnTo>
                    <a:pt x="23487" y="11620"/>
                  </a:lnTo>
                  <a:cubicBezTo>
                    <a:pt x="23267" y="11120"/>
                    <a:pt x="22347" y="10520"/>
                    <a:pt x="22347" y="10520"/>
                  </a:cubicBezTo>
                  <a:cubicBezTo>
                    <a:pt x="22347" y="10520"/>
                    <a:pt x="21488" y="9489"/>
                    <a:pt x="20168" y="7910"/>
                  </a:cubicBezTo>
                  <a:cubicBezTo>
                    <a:pt x="18848" y="6330"/>
                    <a:pt x="16608" y="5140"/>
                    <a:pt x="16608" y="5140"/>
                  </a:cubicBezTo>
                  <a:cubicBezTo>
                    <a:pt x="15208" y="3560"/>
                    <a:pt x="12848" y="1121"/>
                    <a:pt x="12848" y="1121"/>
                  </a:cubicBezTo>
                  <a:cubicBezTo>
                    <a:pt x="12659" y="370"/>
                    <a:pt x="12349" y="1"/>
                    <a:pt x="12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4;p32">
              <a:extLst>
                <a:ext uri="{FF2B5EF4-FFF2-40B4-BE49-F238E27FC236}">
                  <a16:creationId xmlns:a16="http://schemas.microsoft.com/office/drawing/2014/main" id="{04BC7F00-543C-98A0-4337-34B8E4B7BCAF}"/>
                </a:ext>
              </a:extLst>
            </p:cNvPr>
            <p:cNvSpPr/>
            <p:nvPr/>
          </p:nvSpPr>
          <p:spPr>
            <a:xfrm>
              <a:off x="5256800" y="5155350"/>
              <a:ext cx="488200" cy="232000"/>
            </a:xfrm>
            <a:custGeom>
              <a:avLst/>
              <a:gdLst/>
              <a:ahLst/>
              <a:cxnLst/>
              <a:rect l="l" t="t" r="r" b="b"/>
              <a:pathLst>
                <a:path w="19528" h="9280" extrusionOk="0">
                  <a:moveTo>
                    <a:pt x="7289" y="1"/>
                  </a:moveTo>
                  <a:lnTo>
                    <a:pt x="7289" y="410"/>
                  </a:lnTo>
                  <a:cubicBezTo>
                    <a:pt x="7228" y="408"/>
                    <a:pt x="7164" y="406"/>
                    <a:pt x="7098" y="406"/>
                  </a:cubicBezTo>
                  <a:cubicBezTo>
                    <a:pt x="5386" y="406"/>
                    <a:pt x="2138" y="1253"/>
                    <a:pt x="1050" y="1830"/>
                  </a:cubicBezTo>
                  <a:cubicBezTo>
                    <a:pt x="80" y="2341"/>
                    <a:pt x="0" y="3340"/>
                    <a:pt x="160" y="4400"/>
                  </a:cubicBezTo>
                  <a:cubicBezTo>
                    <a:pt x="220" y="4750"/>
                    <a:pt x="340" y="5530"/>
                    <a:pt x="470" y="6440"/>
                  </a:cubicBezTo>
                  <a:lnTo>
                    <a:pt x="2529" y="6440"/>
                  </a:lnTo>
                  <a:cubicBezTo>
                    <a:pt x="2720" y="4690"/>
                    <a:pt x="2320" y="3600"/>
                    <a:pt x="2320" y="3600"/>
                  </a:cubicBezTo>
                  <a:lnTo>
                    <a:pt x="2320" y="3600"/>
                  </a:lnTo>
                  <a:cubicBezTo>
                    <a:pt x="3050" y="3641"/>
                    <a:pt x="3715" y="3658"/>
                    <a:pt x="4319" y="3658"/>
                  </a:cubicBezTo>
                  <a:cubicBezTo>
                    <a:pt x="7571" y="3658"/>
                    <a:pt x="9029" y="3160"/>
                    <a:pt x="9029" y="3160"/>
                  </a:cubicBezTo>
                  <a:cubicBezTo>
                    <a:pt x="10959" y="4730"/>
                    <a:pt x="15408" y="7560"/>
                    <a:pt x="18158" y="9280"/>
                  </a:cubicBezTo>
                  <a:cubicBezTo>
                    <a:pt x="18908" y="9049"/>
                    <a:pt x="19318" y="8669"/>
                    <a:pt x="19528" y="8380"/>
                  </a:cubicBezTo>
                  <a:cubicBezTo>
                    <a:pt x="19398" y="8229"/>
                    <a:pt x="19268" y="8070"/>
                    <a:pt x="19128" y="7910"/>
                  </a:cubicBezTo>
                  <a:cubicBezTo>
                    <a:pt x="17808" y="6330"/>
                    <a:pt x="15568" y="5140"/>
                    <a:pt x="15568" y="5140"/>
                  </a:cubicBezTo>
                  <a:cubicBezTo>
                    <a:pt x="14168" y="3560"/>
                    <a:pt x="11808" y="1121"/>
                    <a:pt x="11808" y="1121"/>
                  </a:cubicBezTo>
                  <a:cubicBezTo>
                    <a:pt x="11619" y="370"/>
                    <a:pt x="11309" y="1"/>
                    <a:pt x="11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5;p32">
              <a:extLst>
                <a:ext uri="{FF2B5EF4-FFF2-40B4-BE49-F238E27FC236}">
                  <a16:creationId xmlns:a16="http://schemas.microsoft.com/office/drawing/2014/main" id="{DD42982C-E296-6DF0-8DF2-21A519740412}"/>
                </a:ext>
              </a:extLst>
            </p:cNvPr>
            <p:cNvSpPr/>
            <p:nvPr/>
          </p:nvSpPr>
          <p:spPr>
            <a:xfrm>
              <a:off x="5291300" y="5421825"/>
              <a:ext cx="7250" cy="12525"/>
            </a:xfrm>
            <a:custGeom>
              <a:avLst/>
              <a:gdLst/>
              <a:ahLst/>
              <a:cxnLst/>
              <a:rect l="l" t="t" r="r" b="b"/>
              <a:pathLst>
                <a:path w="290" h="501" extrusionOk="0">
                  <a:moveTo>
                    <a:pt x="230" y="1"/>
                  </a:moveTo>
                  <a:lnTo>
                    <a:pt x="180" y="30"/>
                  </a:lnTo>
                  <a:cubicBezTo>
                    <a:pt x="230" y="130"/>
                    <a:pt x="230" y="250"/>
                    <a:pt x="180" y="341"/>
                  </a:cubicBezTo>
                  <a:cubicBezTo>
                    <a:pt x="140" y="401"/>
                    <a:pt x="80" y="441"/>
                    <a:pt x="0" y="441"/>
                  </a:cubicBezTo>
                  <a:lnTo>
                    <a:pt x="0" y="501"/>
                  </a:lnTo>
                  <a:cubicBezTo>
                    <a:pt x="100" y="501"/>
                    <a:pt x="180" y="450"/>
                    <a:pt x="230" y="370"/>
                  </a:cubicBezTo>
                  <a:cubicBezTo>
                    <a:pt x="290" y="261"/>
                    <a:pt x="290" y="121"/>
                    <a:pt x="2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6;p32">
              <a:extLst>
                <a:ext uri="{FF2B5EF4-FFF2-40B4-BE49-F238E27FC236}">
                  <a16:creationId xmlns:a16="http://schemas.microsoft.com/office/drawing/2014/main" id="{2756B3E1-47B1-CC39-82DD-7D86B4C26ACF}"/>
                </a:ext>
              </a:extLst>
            </p:cNvPr>
            <p:cNvSpPr/>
            <p:nvPr/>
          </p:nvSpPr>
          <p:spPr>
            <a:xfrm>
              <a:off x="5296025" y="5233850"/>
              <a:ext cx="19025" cy="12250"/>
            </a:xfrm>
            <a:custGeom>
              <a:avLst/>
              <a:gdLst/>
              <a:ahLst/>
              <a:cxnLst/>
              <a:rect l="l" t="t" r="r" b="b"/>
              <a:pathLst>
                <a:path w="761" h="490" extrusionOk="0">
                  <a:moveTo>
                    <a:pt x="31" y="0"/>
                  </a:moveTo>
                  <a:lnTo>
                    <a:pt x="1" y="50"/>
                  </a:lnTo>
                  <a:lnTo>
                    <a:pt x="731" y="490"/>
                  </a:lnTo>
                  <a:lnTo>
                    <a:pt x="761" y="44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7;p32">
              <a:extLst>
                <a:ext uri="{FF2B5EF4-FFF2-40B4-BE49-F238E27FC236}">
                  <a16:creationId xmlns:a16="http://schemas.microsoft.com/office/drawing/2014/main" id="{B0670C2F-8B09-96EF-780C-4345CE6DFD9D}"/>
                </a:ext>
              </a:extLst>
            </p:cNvPr>
            <p:cNvSpPr/>
            <p:nvPr/>
          </p:nvSpPr>
          <p:spPr>
            <a:xfrm>
              <a:off x="5512775" y="5039600"/>
              <a:ext cx="22250" cy="21300"/>
            </a:xfrm>
            <a:custGeom>
              <a:avLst/>
              <a:gdLst/>
              <a:ahLst/>
              <a:cxnLst/>
              <a:rect l="l" t="t" r="r" b="b"/>
              <a:pathLst>
                <a:path w="890" h="852" extrusionOk="0">
                  <a:moveTo>
                    <a:pt x="850" y="1"/>
                  </a:moveTo>
                  <a:lnTo>
                    <a:pt x="0" y="811"/>
                  </a:lnTo>
                  <a:lnTo>
                    <a:pt x="40" y="851"/>
                  </a:lnTo>
                  <a:lnTo>
                    <a:pt x="890" y="41"/>
                  </a:lnTo>
                  <a:lnTo>
                    <a:pt x="850" y="1"/>
                  </a:lnTo>
                  <a:close/>
                </a:path>
              </a:pathLst>
            </a:custGeom>
            <a:solidFill>
              <a:srgbClr val="684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8;p32">
              <a:extLst>
                <a:ext uri="{FF2B5EF4-FFF2-40B4-BE49-F238E27FC236}">
                  <a16:creationId xmlns:a16="http://schemas.microsoft.com/office/drawing/2014/main" id="{92AEF409-9D58-EF39-92A1-3D2BFCA7CB19}"/>
                </a:ext>
              </a:extLst>
            </p:cNvPr>
            <p:cNvSpPr/>
            <p:nvPr/>
          </p:nvSpPr>
          <p:spPr>
            <a:xfrm>
              <a:off x="5408775" y="5035375"/>
              <a:ext cx="17275" cy="20750"/>
            </a:xfrm>
            <a:custGeom>
              <a:avLst/>
              <a:gdLst/>
              <a:ahLst/>
              <a:cxnLst/>
              <a:rect l="l" t="t" r="r" b="b"/>
              <a:pathLst>
                <a:path w="691" h="830" extrusionOk="0">
                  <a:moveTo>
                    <a:pt x="41" y="0"/>
                  </a:moveTo>
                  <a:lnTo>
                    <a:pt x="1" y="30"/>
                  </a:lnTo>
                  <a:lnTo>
                    <a:pt x="650" y="830"/>
                  </a:lnTo>
                  <a:lnTo>
                    <a:pt x="690" y="800"/>
                  </a:lnTo>
                  <a:lnTo>
                    <a:pt x="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19;p32">
              <a:extLst>
                <a:ext uri="{FF2B5EF4-FFF2-40B4-BE49-F238E27FC236}">
                  <a16:creationId xmlns:a16="http://schemas.microsoft.com/office/drawing/2014/main" id="{5F276D71-BD92-E96F-7C25-26ED6AFFD75F}"/>
                </a:ext>
              </a:extLst>
            </p:cNvPr>
            <p:cNvSpPr/>
            <p:nvPr/>
          </p:nvSpPr>
          <p:spPr>
            <a:xfrm>
              <a:off x="5414275" y="5006600"/>
              <a:ext cx="118500" cy="101025"/>
            </a:xfrm>
            <a:custGeom>
              <a:avLst/>
              <a:gdLst/>
              <a:ahLst/>
              <a:cxnLst/>
              <a:rect l="l" t="t" r="r" b="b"/>
              <a:pathLst>
                <a:path w="4740" h="4041" extrusionOk="0">
                  <a:moveTo>
                    <a:pt x="1100" y="1"/>
                  </a:moveTo>
                  <a:cubicBezTo>
                    <a:pt x="1100" y="1"/>
                    <a:pt x="640" y="561"/>
                    <a:pt x="520" y="1341"/>
                  </a:cubicBezTo>
                  <a:cubicBezTo>
                    <a:pt x="520" y="1341"/>
                    <a:pt x="0" y="2021"/>
                    <a:pt x="50" y="2651"/>
                  </a:cubicBezTo>
                  <a:cubicBezTo>
                    <a:pt x="90" y="3061"/>
                    <a:pt x="720" y="3761"/>
                    <a:pt x="720" y="3761"/>
                  </a:cubicBezTo>
                  <a:lnTo>
                    <a:pt x="780" y="4041"/>
                  </a:lnTo>
                  <a:lnTo>
                    <a:pt x="4130" y="4041"/>
                  </a:lnTo>
                  <a:lnTo>
                    <a:pt x="4740" y="2391"/>
                  </a:lnTo>
                  <a:lnTo>
                    <a:pt x="4740" y="2391"/>
                  </a:lnTo>
                  <a:cubicBezTo>
                    <a:pt x="4740" y="2391"/>
                    <a:pt x="4688" y="2479"/>
                    <a:pt x="4560" y="2479"/>
                  </a:cubicBezTo>
                  <a:cubicBezTo>
                    <a:pt x="4539" y="2479"/>
                    <a:pt x="4515" y="2477"/>
                    <a:pt x="4490" y="2471"/>
                  </a:cubicBezTo>
                  <a:cubicBezTo>
                    <a:pt x="4020" y="2371"/>
                    <a:pt x="3370" y="1331"/>
                    <a:pt x="3990" y="21"/>
                  </a:cubicBezTo>
                  <a:lnTo>
                    <a:pt x="3990" y="21"/>
                  </a:lnTo>
                  <a:lnTo>
                    <a:pt x="3710" y="61"/>
                  </a:lnTo>
                  <a:lnTo>
                    <a:pt x="1450" y="61"/>
                  </a:lnTo>
                  <a:lnTo>
                    <a:pt x="11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0;p32">
              <a:extLst>
                <a:ext uri="{FF2B5EF4-FFF2-40B4-BE49-F238E27FC236}">
                  <a16:creationId xmlns:a16="http://schemas.microsoft.com/office/drawing/2014/main" id="{C27028B5-1E48-EE49-1A4B-658646766D5F}"/>
                </a:ext>
              </a:extLst>
            </p:cNvPr>
            <p:cNvSpPr/>
            <p:nvPr/>
          </p:nvSpPr>
          <p:spPr>
            <a:xfrm>
              <a:off x="5427275" y="4942125"/>
              <a:ext cx="79750" cy="107525"/>
            </a:xfrm>
            <a:custGeom>
              <a:avLst/>
              <a:gdLst/>
              <a:ahLst/>
              <a:cxnLst/>
              <a:rect l="l" t="t" r="r" b="b"/>
              <a:pathLst>
                <a:path w="3190" h="4301" extrusionOk="0">
                  <a:moveTo>
                    <a:pt x="540" y="0"/>
                  </a:moveTo>
                  <a:cubicBezTo>
                    <a:pt x="270" y="171"/>
                    <a:pt x="200" y="551"/>
                    <a:pt x="190" y="771"/>
                  </a:cubicBezTo>
                  <a:cubicBezTo>
                    <a:pt x="180" y="891"/>
                    <a:pt x="130" y="1011"/>
                    <a:pt x="50" y="1100"/>
                  </a:cubicBezTo>
                  <a:lnTo>
                    <a:pt x="0" y="1151"/>
                  </a:lnTo>
                  <a:cubicBezTo>
                    <a:pt x="0" y="1151"/>
                    <a:pt x="70" y="1590"/>
                    <a:pt x="180" y="1820"/>
                  </a:cubicBezTo>
                  <a:cubicBezTo>
                    <a:pt x="290" y="2060"/>
                    <a:pt x="510" y="2060"/>
                    <a:pt x="650" y="2060"/>
                  </a:cubicBezTo>
                  <a:cubicBezTo>
                    <a:pt x="800" y="2060"/>
                    <a:pt x="890" y="2040"/>
                    <a:pt x="890" y="2040"/>
                  </a:cubicBezTo>
                  <a:lnTo>
                    <a:pt x="1150" y="2640"/>
                  </a:lnTo>
                  <a:lnTo>
                    <a:pt x="880" y="2640"/>
                  </a:lnTo>
                  <a:cubicBezTo>
                    <a:pt x="730" y="2640"/>
                    <a:pt x="610" y="2760"/>
                    <a:pt x="600" y="2900"/>
                  </a:cubicBezTo>
                  <a:cubicBezTo>
                    <a:pt x="550" y="3350"/>
                    <a:pt x="540" y="4220"/>
                    <a:pt x="1130" y="4290"/>
                  </a:cubicBezTo>
                  <a:cubicBezTo>
                    <a:pt x="1191" y="4297"/>
                    <a:pt x="1249" y="4300"/>
                    <a:pt x="1305" y="4300"/>
                  </a:cubicBezTo>
                  <a:cubicBezTo>
                    <a:pt x="1836" y="4300"/>
                    <a:pt x="2145" y="4012"/>
                    <a:pt x="2380" y="3650"/>
                  </a:cubicBezTo>
                  <a:cubicBezTo>
                    <a:pt x="2960" y="2750"/>
                    <a:pt x="3190" y="2630"/>
                    <a:pt x="3190" y="2630"/>
                  </a:cubicBezTo>
                  <a:lnTo>
                    <a:pt x="2760" y="2630"/>
                  </a:lnTo>
                  <a:cubicBezTo>
                    <a:pt x="2570" y="2630"/>
                    <a:pt x="2390" y="2530"/>
                    <a:pt x="2300" y="2370"/>
                  </a:cubicBezTo>
                  <a:lnTo>
                    <a:pt x="1650" y="1291"/>
                  </a:lnTo>
                  <a:cubicBezTo>
                    <a:pt x="1880" y="1251"/>
                    <a:pt x="1900" y="860"/>
                    <a:pt x="1720" y="760"/>
                  </a:cubicBezTo>
                  <a:cubicBezTo>
                    <a:pt x="1686" y="741"/>
                    <a:pt x="1654" y="733"/>
                    <a:pt x="1625" y="733"/>
                  </a:cubicBezTo>
                  <a:cubicBezTo>
                    <a:pt x="1502" y="733"/>
                    <a:pt x="1430" y="871"/>
                    <a:pt x="1430" y="871"/>
                  </a:cubicBezTo>
                  <a:cubicBezTo>
                    <a:pt x="550" y="771"/>
                    <a:pt x="540"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1;p32">
              <a:extLst>
                <a:ext uri="{FF2B5EF4-FFF2-40B4-BE49-F238E27FC236}">
                  <a16:creationId xmlns:a16="http://schemas.microsoft.com/office/drawing/2014/main" id="{6E5F4A99-BA5C-BB6F-E509-EC82B4ED9B2F}"/>
                </a:ext>
              </a:extLst>
            </p:cNvPr>
            <p:cNvSpPr/>
            <p:nvPr/>
          </p:nvSpPr>
          <p:spPr>
            <a:xfrm>
              <a:off x="5466275" y="4907125"/>
              <a:ext cx="37525" cy="37525"/>
            </a:xfrm>
            <a:custGeom>
              <a:avLst/>
              <a:gdLst/>
              <a:ahLst/>
              <a:cxnLst/>
              <a:rect l="l" t="t" r="r" b="b"/>
              <a:pathLst>
                <a:path w="1501" h="1501" extrusionOk="0">
                  <a:moveTo>
                    <a:pt x="750" y="0"/>
                  </a:moveTo>
                  <a:cubicBezTo>
                    <a:pt x="340" y="0"/>
                    <a:pt x="0" y="340"/>
                    <a:pt x="0" y="751"/>
                  </a:cubicBezTo>
                  <a:cubicBezTo>
                    <a:pt x="0" y="1160"/>
                    <a:pt x="340" y="1500"/>
                    <a:pt x="750" y="1500"/>
                  </a:cubicBezTo>
                  <a:cubicBezTo>
                    <a:pt x="1160" y="1500"/>
                    <a:pt x="1500" y="1160"/>
                    <a:pt x="1500" y="751"/>
                  </a:cubicBezTo>
                  <a:cubicBezTo>
                    <a:pt x="1500" y="340"/>
                    <a:pt x="1160"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p32">
              <a:extLst>
                <a:ext uri="{FF2B5EF4-FFF2-40B4-BE49-F238E27FC236}">
                  <a16:creationId xmlns:a16="http://schemas.microsoft.com/office/drawing/2014/main" id="{37E7BD99-C933-4A3B-5590-FCDBFC3271EE}"/>
                </a:ext>
              </a:extLst>
            </p:cNvPr>
            <p:cNvSpPr/>
            <p:nvPr/>
          </p:nvSpPr>
          <p:spPr>
            <a:xfrm>
              <a:off x="5449500" y="4982625"/>
              <a:ext cx="15525" cy="21775"/>
            </a:xfrm>
            <a:custGeom>
              <a:avLst/>
              <a:gdLst/>
              <a:ahLst/>
              <a:cxnLst/>
              <a:rect l="l" t="t" r="r" b="b"/>
              <a:pathLst>
                <a:path w="621" h="871" extrusionOk="0">
                  <a:moveTo>
                    <a:pt x="621" y="0"/>
                  </a:moveTo>
                  <a:cubicBezTo>
                    <a:pt x="541" y="170"/>
                    <a:pt x="241" y="390"/>
                    <a:pt x="1" y="420"/>
                  </a:cubicBezTo>
                  <a:lnTo>
                    <a:pt x="201" y="870"/>
                  </a:lnTo>
                  <a:cubicBezTo>
                    <a:pt x="571" y="670"/>
                    <a:pt x="621" y="0"/>
                    <a:pt x="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3;p32">
              <a:extLst>
                <a:ext uri="{FF2B5EF4-FFF2-40B4-BE49-F238E27FC236}">
                  <a16:creationId xmlns:a16="http://schemas.microsoft.com/office/drawing/2014/main" id="{A5999DD3-E1D8-2DC9-4E19-EE640AB4E449}"/>
                </a:ext>
              </a:extLst>
            </p:cNvPr>
            <p:cNvSpPr/>
            <p:nvPr/>
          </p:nvSpPr>
          <p:spPr>
            <a:xfrm>
              <a:off x="5455500" y="5007875"/>
              <a:ext cx="4525" cy="9250"/>
            </a:xfrm>
            <a:custGeom>
              <a:avLst/>
              <a:gdLst/>
              <a:ahLst/>
              <a:cxnLst/>
              <a:rect l="l" t="t" r="r" b="b"/>
              <a:pathLst>
                <a:path w="181" h="370" extrusionOk="0">
                  <a:moveTo>
                    <a:pt x="51" y="0"/>
                  </a:moveTo>
                  <a:lnTo>
                    <a:pt x="1" y="20"/>
                  </a:lnTo>
                  <a:lnTo>
                    <a:pt x="131" y="370"/>
                  </a:lnTo>
                  <a:lnTo>
                    <a:pt x="181" y="350"/>
                  </a:lnTo>
                  <a:lnTo>
                    <a:pt x="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4;p32">
              <a:extLst>
                <a:ext uri="{FF2B5EF4-FFF2-40B4-BE49-F238E27FC236}">
                  <a16:creationId xmlns:a16="http://schemas.microsoft.com/office/drawing/2014/main" id="{5EFA1E77-2843-8021-98D3-5122C9854999}"/>
                </a:ext>
              </a:extLst>
            </p:cNvPr>
            <p:cNvSpPr/>
            <p:nvPr/>
          </p:nvSpPr>
          <p:spPr>
            <a:xfrm>
              <a:off x="5463775" y="5021600"/>
              <a:ext cx="13025" cy="7025"/>
            </a:xfrm>
            <a:custGeom>
              <a:avLst/>
              <a:gdLst/>
              <a:ahLst/>
              <a:cxnLst/>
              <a:rect l="l" t="t" r="r" b="b"/>
              <a:pathLst>
                <a:path w="521" h="281" extrusionOk="0">
                  <a:moveTo>
                    <a:pt x="500" y="1"/>
                  </a:moveTo>
                  <a:lnTo>
                    <a:pt x="0" y="231"/>
                  </a:lnTo>
                  <a:lnTo>
                    <a:pt x="20" y="281"/>
                  </a:lnTo>
                  <a:lnTo>
                    <a:pt x="520" y="51"/>
                  </a:lnTo>
                  <a:lnTo>
                    <a:pt x="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897209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b="1" dirty="0">
                <a:solidFill>
                  <a:schemeClr val="tx2"/>
                </a:solidFill>
              </a:rPr>
              <a:t>Анатомическая особенность</a:t>
            </a:r>
            <a:endParaRPr dirty="0"/>
          </a:p>
        </p:txBody>
      </p:sp>
      <p:sp>
        <p:nvSpPr>
          <p:cNvPr id="1126" name="Google Shape;1126;p45"/>
          <p:cNvSpPr txBox="1">
            <a:spLocks noGrp="1"/>
          </p:cNvSpPr>
          <p:nvPr>
            <p:ph type="subTitle" idx="1"/>
          </p:nvPr>
        </p:nvSpPr>
        <p:spPr>
          <a:xfrm>
            <a:off x="186891" y="1822239"/>
            <a:ext cx="4289502" cy="27274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ru-RU" b="1" i="0" dirty="0">
                <a:effectLst/>
                <a:latin typeface="Roboto Condensed" panose="02000000000000000000" pitchFamily="2" charset="0"/>
                <a:ea typeface="Roboto Condensed" panose="02000000000000000000" pitchFamily="2" charset="0"/>
                <a:cs typeface="Roboto Condensed" panose="02000000000000000000" pitchFamily="2" charset="0"/>
              </a:rPr>
              <a:t>Мышцы, расположенные в области живота или мышцы пресса, имеют множество функций. К ним относятся сгибание позвоночника вперед и в стороны, а также поворот позвоночника вокруг продольной оси. Кроме того, данные мышцы образуют брюшной пресс.</a:t>
            </a:r>
            <a:endParaRPr lang="en-US" b="1" i="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l" rtl="0">
              <a:spcBef>
                <a:spcPts val="0"/>
              </a:spcBef>
              <a:spcAft>
                <a:spcPts val="0"/>
              </a:spcAft>
              <a:buClr>
                <a:schemeClr val="dk1"/>
              </a:buClr>
              <a:buSzPts val="1100"/>
              <a:buFont typeface="Arial"/>
              <a:buNone/>
            </a:pPr>
            <a:endParaRPr lang="ru-RU"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TextBox 3">
            <a:extLst>
              <a:ext uri="{FF2B5EF4-FFF2-40B4-BE49-F238E27FC236}">
                <a16:creationId xmlns:a16="http://schemas.microsoft.com/office/drawing/2014/main" id="{926FF94A-157A-B3E7-4C39-4E6522C3016B}"/>
              </a:ext>
            </a:extLst>
          </p:cNvPr>
          <p:cNvSpPr txBox="1"/>
          <p:nvPr/>
        </p:nvSpPr>
        <p:spPr>
          <a:xfrm>
            <a:off x="4572000" y="1502244"/>
            <a:ext cx="4289501" cy="3539430"/>
          </a:xfrm>
          <a:prstGeom prst="rect">
            <a:avLst/>
          </a:prstGeom>
          <a:noFill/>
        </p:spPr>
        <p:txBody>
          <a:bodyPr wrap="square">
            <a:spAutoFit/>
          </a:bodyPr>
          <a:lstStyle/>
          <a:p>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Мышцы пресса делятся на 4 основных мышцы:</a:t>
            </a:r>
          </a:p>
          <a:p>
            <a:endPar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a:p>
            <a:r>
              <a:rPr lang="en-US"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1) </a:t>
            </a:r>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Прямая мышца живота. Прикрепляется к хрящам 5-7 ребер, мечевидному отростку грудины и к лобковой кости;</a:t>
            </a:r>
            <a:endParaRPr lang="en-US"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a:p>
            <a:endPar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Наружная косая мышца живота. Прикрепляется к лобковому симфизу, подвздошному гребню и наружной поверхности 5-12 ребер;</a:t>
            </a:r>
            <a:endParaRPr lang="en-US"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a:p>
            <a:endPar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3)</a:t>
            </a:r>
            <a:r>
              <a:rPr lang="en-US"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Внутренняя косая мышца живота. Прикрепляется она к хрящам нижних ребер и подвздошному гребню.</a:t>
            </a:r>
            <a:endParaRPr lang="en-US"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a:p>
            <a:endPar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4)</a:t>
            </a:r>
            <a:r>
              <a:rPr lang="en-US"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Поперечная мышца живота. В нижней части прикрепляется к гребню подвздошной кости, а также к латеральной трети паховой связки.</a:t>
            </a:r>
          </a:p>
        </p:txBody>
      </p:sp>
      <p:grpSp>
        <p:nvGrpSpPr>
          <p:cNvPr id="5" name="Google Shape;897;p40">
            <a:extLst>
              <a:ext uri="{FF2B5EF4-FFF2-40B4-BE49-F238E27FC236}">
                <a16:creationId xmlns:a16="http://schemas.microsoft.com/office/drawing/2014/main" id="{C8CEB1E2-E0E4-F382-1591-BD9B3D03EC63}"/>
              </a:ext>
            </a:extLst>
          </p:cNvPr>
          <p:cNvGrpSpPr/>
          <p:nvPr/>
        </p:nvGrpSpPr>
        <p:grpSpPr>
          <a:xfrm flipH="1">
            <a:off x="3010828" y="3819771"/>
            <a:ext cx="1390186" cy="1211766"/>
            <a:chOff x="2870875" y="3332100"/>
            <a:chExt cx="1834775" cy="1488375"/>
          </a:xfrm>
        </p:grpSpPr>
        <p:sp>
          <p:nvSpPr>
            <p:cNvPr id="6" name="Google Shape;898;p40">
              <a:extLst>
                <a:ext uri="{FF2B5EF4-FFF2-40B4-BE49-F238E27FC236}">
                  <a16:creationId xmlns:a16="http://schemas.microsoft.com/office/drawing/2014/main" id="{FD768ABF-0ABF-E897-06E3-F100A9554B9C}"/>
                </a:ext>
              </a:extLst>
            </p:cNvPr>
            <p:cNvSpPr/>
            <p:nvPr/>
          </p:nvSpPr>
          <p:spPr>
            <a:xfrm>
              <a:off x="3875925" y="4287550"/>
              <a:ext cx="705400" cy="452250"/>
            </a:xfrm>
            <a:custGeom>
              <a:avLst/>
              <a:gdLst/>
              <a:ahLst/>
              <a:cxnLst/>
              <a:rect l="l" t="t" r="r" b="b"/>
              <a:pathLst>
                <a:path w="28216" h="18090" extrusionOk="0">
                  <a:moveTo>
                    <a:pt x="5723" y="1"/>
                  </a:moveTo>
                  <a:cubicBezTo>
                    <a:pt x="1686" y="1"/>
                    <a:pt x="1" y="4157"/>
                    <a:pt x="1" y="4157"/>
                  </a:cubicBezTo>
                  <a:cubicBezTo>
                    <a:pt x="6881" y="8890"/>
                    <a:pt x="11508" y="9944"/>
                    <a:pt x="11508" y="9944"/>
                  </a:cubicBezTo>
                  <a:cubicBezTo>
                    <a:pt x="11868" y="10356"/>
                    <a:pt x="12215" y="10730"/>
                    <a:pt x="12535" y="11076"/>
                  </a:cubicBezTo>
                  <a:cubicBezTo>
                    <a:pt x="13748" y="12356"/>
                    <a:pt x="15202" y="13357"/>
                    <a:pt x="16814" y="14036"/>
                  </a:cubicBezTo>
                  <a:lnTo>
                    <a:pt x="26521" y="18090"/>
                  </a:lnTo>
                  <a:lnTo>
                    <a:pt x="28215" y="17144"/>
                  </a:lnTo>
                  <a:cubicBezTo>
                    <a:pt x="24535" y="14077"/>
                    <a:pt x="14962" y="8130"/>
                    <a:pt x="14962" y="8130"/>
                  </a:cubicBezTo>
                  <a:cubicBezTo>
                    <a:pt x="12348" y="4957"/>
                    <a:pt x="6041" y="9"/>
                    <a:pt x="6041" y="9"/>
                  </a:cubicBezTo>
                  <a:cubicBezTo>
                    <a:pt x="5933" y="4"/>
                    <a:pt x="5827" y="1"/>
                    <a:pt x="5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99;p40">
              <a:extLst>
                <a:ext uri="{FF2B5EF4-FFF2-40B4-BE49-F238E27FC236}">
                  <a16:creationId xmlns:a16="http://schemas.microsoft.com/office/drawing/2014/main" id="{84A09F30-4E9F-652F-3AE5-3E8EA2F2F1BB}"/>
                </a:ext>
              </a:extLst>
            </p:cNvPr>
            <p:cNvSpPr/>
            <p:nvPr/>
          </p:nvSpPr>
          <p:spPr>
            <a:xfrm>
              <a:off x="3208575" y="4193100"/>
              <a:ext cx="387375" cy="546700"/>
            </a:xfrm>
            <a:custGeom>
              <a:avLst/>
              <a:gdLst/>
              <a:ahLst/>
              <a:cxnLst/>
              <a:rect l="l" t="t" r="r" b="b"/>
              <a:pathLst>
                <a:path w="15495" h="21868" extrusionOk="0">
                  <a:moveTo>
                    <a:pt x="11000" y="0"/>
                  </a:moveTo>
                  <a:cubicBezTo>
                    <a:pt x="11000" y="0"/>
                    <a:pt x="4401" y="174"/>
                    <a:pt x="1080" y="1748"/>
                  </a:cubicBezTo>
                  <a:cubicBezTo>
                    <a:pt x="413" y="2068"/>
                    <a:pt x="1" y="2761"/>
                    <a:pt x="27" y="3508"/>
                  </a:cubicBezTo>
                  <a:lnTo>
                    <a:pt x="573" y="21428"/>
                  </a:lnTo>
                  <a:lnTo>
                    <a:pt x="3134" y="21868"/>
                  </a:lnTo>
                  <a:lnTo>
                    <a:pt x="3134" y="16374"/>
                  </a:lnTo>
                  <a:cubicBezTo>
                    <a:pt x="3134" y="16374"/>
                    <a:pt x="5947" y="8774"/>
                    <a:pt x="3454" y="6587"/>
                  </a:cubicBezTo>
                  <a:lnTo>
                    <a:pt x="3454" y="6587"/>
                  </a:lnTo>
                  <a:cubicBezTo>
                    <a:pt x="3454" y="6587"/>
                    <a:pt x="6919" y="7043"/>
                    <a:pt x="10889" y="7043"/>
                  </a:cubicBezTo>
                  <a:cubicBezTo>
                    <a:pt x="12178" y="7043"/>
                    <a:pt x="13520" y="6995"/>
                    <a:pt x="14814" y="6868"/>
                  </a:cubicBezTo>
                  <a:lnTo>
                    <a:pt x="15495" y="3054"/>
                  </a:lnTo>
                  <a:lnTo>
                    <a:pt x="110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00;p40">
              <a:extLst>
                <a:ext uri="{FF2B5EF4-FFF2-40B4-BE49-F238E27FC236}">
                  <a16:creationId xmlns:a16="http://schemas.microsoft.com/office/drawing/2014/main" id="{BC85DB9C-C06F-6C7C-0D55-699C764BD467}"/>
                </a:ext>
              </a:extLst>
            </p:cNvPr>
            <p:cNvSpPr/>
            <p:nvPr/>
          </p:nvSpPr>
          <p:spPr>
            <a:xfrm>
              <a:off x="3605250" y="4064775"/>
              <a:ext cx="267700" cy="145375"/>
            </a:xfrm>
            <a:custGeom>
              <a:avLst/>
              <a:gdLst/>
              <a:ahLst/>
              <a:cxnLst/>
              <a:rect l="l" t="t" r="r" b="b"/>
              <a:pathLst>
                <a:path w="10708" h="5815" extrusionOk="0">
                  <a:moveTo>
                    <a:pt x="748" y="0"/>
                  </a:moveTo>
                  <a:cubicBezTo>
                    <a:pt x="748" y="0"/>
                    <a:pt x="440" y="3533"/>
                    <a:pt x="1" y="5133"/>
                  </a:cubicBezTo>
                  <a:lnTo>
                    <a:pt x="10707" y="5814"/>
                  </a:lnTo>
                  <a:cubicBezTo>
                    <a:pt x="10707" y="5814"/>
                    <a:pt x="9801" y="3053"/>
                    <a:pt x="10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01;p40">
              <a:extLst>
                <a:ext uri="{FF2B5EF4-FFF2-40B4-BE49-F238E27FC236}">
                  <a16:creationId xmlns:a16="http://schemas.microsoft.com/office/drawing/2014/main" id="{7F75052B-4F55-B1C3-11BB-8CB82A431291}"/>
                </a:ext>
              </a:extLst>
            </p:cNvPr>
            <p:cNvSpPr/>
            <p:nvPr/>
          </p:nvSpPr>
          <p:spPr>
            <a:xfrm>
              <a:off x="3582250" y="3691875"/>
              <a:ext cx="363050" cy="372925"/>
            </a:xfrm>
            <a:custGeom>
              <a:avLst/>
              <a:gdLst/>
              <a:ahLst/>
              <a:cxnLst/>
              <a:rect l="l" t="t" r="r" b="b"/>
              <a:pathLst>
                <a:path w="14522" h="14917" extrusionOk="0">
                  <a:moveTo>
                    <a:pt x="13081" y="1"/>
                  </a:moveTo>
                  <a:cubicBezTo>
                    <a:pt x="12306" y="1"/>
                    <a:pt x="11457" y="69"/>
                    <a:pt x="11201" y="75"/>
                  </a:cubicBezTo>
                  <a:lnTo>
                    <a:pt x="1668" y="289"/>
                  </a:lnTo>
                  <a:lnTo>
                    <a:pt x="774" y="5089"/>
                  </a:lnTo>
                  <a:cubicBezTo>
                    <a:pt x="774" y="5089"/>
                    <a:pt x="0" y="7222"/>
                    <a:pt x="1334" y="8876"/>
                  </a:cubicBezTo>
                  <a:lnTo>
                    <a:pt x="1668" y="14916"/>
                  </a:lnTo>
                  <a:lnTo>
                    <a:pt x="11215" y="14916"/>
                  </a:lnTo>
                  <a:lnTo>
                    <a:pt x="13241" y="5356"/>
                  </a:lnTo>
                  <a:lnTo>
                    <a:pt x="14521" y="315"/>
                  </a:lnTo>
                  <a:cubicBezTo>
                    <a:pt x="14521" y="65"/>
                    <a:pt x="13836" y="1"/>
                    <a:pt x="130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02;p40">
              <a:extLst>
                <a:ext uri="{FF2B5EF4-FFF2-40B4-BE49-F238E27FC236}">
                  <a16:creationId xmlns:a16="http://schemas.microsoft.com/office/drawing/2014/main" id="{EE557C75-562F-A13E-1639-521D2237E438}"/>
                </a:ext>
              </a:extLst>
            </p:cNvPr>
            <p:cNvSpPr/>
            <p:nvPr/>
          </p:nvSpPr>
          <p:spPr>
            <a:xfrm>
              <a:off x="3797575" y="3332100"/>
              <a:ext cx="363300" cy="202325"/>
            </a:xfrm>
            <a:custGeom>
              <a:avLst/>
              <a:gdLst/>
              <a:ahLst/>
              <a:cxnLst/>
              <a:rect l="l" t="t" r="r" b="b"/>
              <a:pathLst>
                <a:path w="14532" h="8093" extrusionOk="0">
                  <a:moveTo>
                    <a:pt x="9867" y="0"/>
                  </a:moveTo>
                  <a:cubicBezTo>
                    <a:pt x="9704" y="0"/>
                    <a:pt x="9536" y="9"/>
                    <a:pt x="9361" y="26"/>
                  </a:cubicBezTo>
                  <a:cubicBezTo>
                    <a:pt x="3628" y="613"/>
                    <a:pt x="1" y="6800"/>
                    <a:pt x="1" y="6800"/>
                  </a:cubicBezTo>
                  <a:lnTo>
                    <a:pt x="641" y="8093"/>
                  </a:lnTo>
                  <a:cubicBezTo>
                    <a:pt x="1264" y="6681"/>
                    <a:pt x="2293" y="6225"/>
                    <a:pt x="3361" y="6225"/>
                  </a:cubicBezTo>
                  <a:cubicBezTo>
                    <a:pt x="4440" y="6225"/>
                    <a:pt x="5558" y="6691"/>
                    <a:pt x="6335" y="7106"/>
                  </a:cubicBezTo>
                  <a:cubicBezTo>
                    <a:pt x="7105" y="7513"/>
                    <a:pt x="7957" y="7744"/>
                    <a:pt x="8810" y="7744"/>
                  </a:cubicBezTo>
                  <a:cubicBezTo>
                    <a:pt x="9242" y="7744"/>
                    <a:pt x="9674" y="7685"/>
                    <a:pt x="10095" y="7559"/>
                  </a:cubicBezTo>
                  <a:cubicBezTo>
                    <a:pt x="14532" y="6261"/>
                    <a:pt x="14292" y="0"/>
                    <a:pt x="9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3;p40">
              <a:extLst>
                <a:ext uri="{FF2B5EF4-FFF2-40B4-BE49-F238E27FC236}">
                  <a16:creationId xmlns:a16="http://schemas.microsoft.com/office/drawing/2014/main" id="{C373661C-DCD1-18DA-A381-463E9F3CCF17}"/>
                </a:ext>
              </a:extLst>
            </p:cNvPr>
            <p:cNvSpPr/>
            <p:nvPr/>
          </p:nvSpPr>
          <p:spPr>
            <a:xfrm>
              <a:off x="3828250" y="3427750"/>
              <a:ext cx="66700" cy="78050"/>
            </a:xfrm>
            <a:custGeom>
              <a:avLst/>
              <a:gdLst/>
              <a:ahLst/>
              <a:cxnLst/>
              <a:rect l="l" t="t" r="r" b="b"/>
              <a:pathLst>
                <a:path w="2668" h="3122" extrusionOk="0">
                  <a:moveTo>
                    <a:pt x="477" y="1"/>
                  </a:moveTo>
                  <a:cubicBezTo>
                    <a:pt x="320" y="1"/>
                    <a:pt x="170" y="77"/>
                    <a:pt x="95" y="201"/>
                  </a:cubicBezTo>
                  <a:cubicBezTo>
                    <a:pt x="1" y="373"/>
                    <a:pt x="95" y="574"/>
                    <a:pt x="308" y="667"/>
                  </a:cubicBezTo>
                  <a:cubicBezTo>
                    <a:pt x="361" y="693"/>
                    <a:pt x="1775" y="1280"/>
                    <a:pt x="1307" y="2681"/>
                  </a:cubicBezTo>
                  <a:cubicBezTo>
                    <a:pt x="1241" y="2867"/>
                    <a:pt x="1387" y="3054"/>
                    <a:pt x="1615" y="3107"/>
                  </a:cubicBezTo>
                  <a:cubicBezTo>
                    <a:pt x="1641" y="3120"/>
                    <a:pt x="1668" y="3120"/>
                    <a:pt x="1707" y="3120"/>
                  </a:cubicBezTo>
                  <a:cubicBezTo>
                    <a:pt x="1721" y="3121"/>
                    <a:pt x="1734" y="3121"/>
                    <a:pt x="1746" y="3121"/>
                  </a:cubicBezTo>
                  <a:cubicBezTo>
                    <a:pt x="1932" y="3121"/>
                    <a:pt x="2098" y="3030"/>
                    <a:pt x="2148" y="2880"/>
                  </a:cubicBezTo>
                  <a:cubicBezTo>
                    <a:pt x="2667" y="1294"/>
                    <a:pt x="1414" y="334"/>
                    <a:pt x="667" y="41"/>
                  </a:cubicBezTo>
                  <a:cubicBezTo>
                    <a:pt x="606" y="13"/>
                    <a:pt x="541" y="1"/>
                    <a:pt x="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04;p40">
              <a:extLst>
                <a:ext uri="{FF2B5EF4-FFF2-40B4-BE49-F238E27FC236}">
                  <a16:creationId xmlns:a16="http://schemas.microsoft.com/office/drawing/2014/main" id="{81A4FD41-8966-6D58-218D-3776810C05E4}"/>
                </a:ext>
              </a:extLst>
            </p:cNvPr>
            <p:cNvSpPr/>
            <p:nvPr/>
          </p:nvSpPr>
          <p:spPr>
            <a:xfrm>
              <a:off x="3599575" y="3398375"/>
              <a:ext cx="211375" cy="214125"/>
            </a:xfrm>
            <a:custGeom>
              <a:avLst/>
              <a:gdLst/>
              <a:ahLst/>
              <a:cxnLst/>
              <a:rect l="l" t="t" r="r" b="b"/>
              <a:pathLst>
                <a:path w="8455" h="8565" extrusionOk="0">
                  <a:moveTo>
                    <a:pt x="3916" y="0"/>
                  </a:moveTo>
                  <a:cubicBezTo>
                    <a:pt x="3622" y="0"/>
                    <a:pt x="3328" y="44"/>
                    <a:pt x="3041" y="135"/>
                  </a:cubicBezTo>
                  <a:cubicBezTo>
                    <a:pt x="1174" y="722"/>
                    <a:pt x="1" y="2242"/>
                    <a:pt x="721" y="4535"/>
                  </a:cubicBezTo>
                  <a:cubicBezTo>
                    <a:pt x="1373" y="6587"/>
                    <a:pt x="3312" y="8565"/>
                    <a:pt x="5037" y="8565"/>
                  </a:cubicBezTo>
                  <a:cubicBezTo>
                    <a:pt x="5252" y="8565"/>
                    <a:pt x="5463" y="8534"/>
                    <a:pt x="5668" y="8469"/>
                  </a:cubicBezTo>
                  <a:cubicBezTo>
                    <a:pt x="7535" y="7882"/>
                    <a:pt x="8454" y="5536"/>
                    <a:pt x="7722" y="3228"/>
                  </a:cubicBezTo>
                  <a:cubicBezTo>
                    <a:pt x="7113" y="1291"/>
                    <a:pt x="5515" y="0"/>
                    <a:pt x="3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5;p40">
              <a:extLst>
                <a:ext uri="{FF2B5EF4-FFF2-40B4-BE49-F238E27FC236}">
                  <a16:creationId xmlns:a16="http://schemas.microsoft.com/office/drawing/2014/main" id="{A41AFD75-E86C-4DD9-EA04-88BC83F9CE66}"/>
                </a:ext>
              </a:extLst>
            </p:cNvPr>
            <p:cNvSpPr/>
            <p:nvPr/>
          </p:nvSpPr>
          <p:spPr>
            <a:xfrm>
              <a:off x="3702600" y="3535075"/>
              <a:ext cx="93675" cy="194675"/>
            </a:xfrm>
            <a:custGeom>
              <a:avLst/>
              <a:gdLst/>
              <a:ahLst/>
              <a:cxnLst/>
              <a:rect l="l" t="t" r="r" b="b"/>
              <a:pathLst>
                <a:path w="3747" h="7787" extrusionOk="0">
                  <a:moveTo>
                    <a:pt x="3707" y="0"/>
                  </a:moveTo>
                  <a:lnTo>
                    <a:pt x="0" y="14"/>
                  </a:lnTo>
                  <a:lnTo>
                    <a:pt x="40" y="7201"/>
                  </a:lnTo>
                  <a:cubicBezTo>
                    <a:pt x="40" y="7681"/>
                    <a:pt x="266" y="7786"/>
                    <a:pt x="616" y="7786"/>
                  </a:cubicBezTo>
                  <a:cubicBezTo>
                    <a:pt x="880" y="7786"/>
                    <a:pt x="1213" y="7727"/>
                    <a:pt x="1574" y="7721"/>
                  </a:cubicBezTo>
                  <a:cubicBezTo>
                    <a:pt x="1815" y="7721"/>
                    <a:pt x="2063" y="7730"/>
                    <a:pt x="2302" y="7730"/>
                  </a:cubicBezTo>
                  <a:cubicBezTo>
                    <a:pt x="3076" y="7730"/>
                    <a:pt x="3747" y="7637"/>
                    <a:pt x="3747" y="6841"/>
                  </a:cubicBezTo>
                  <a:lnTo>
                    <a:pt x="37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6;p40">
              <a:extLst>
                <a:ext uri="{FF2B5EF4-FFF2-40B4-BE49-F238E27FC236}">
                  <a16:creationId xmlns:a16="http://schemas.microsoft.com/office/drawing/2014/main" id="{76CEA50A-1224-BABB-372D-D9193925CF66}"/>
                </a:ext>
              </a:extLst>
            </p:cNvPr>
            <p:cNvSpPr/>
            <p:nvPr/>
          </p:nvSpPr>
          <p:spPr>
            <a:xfrm>
              <a:off x="3634600" y="3413075"/>
              <a:ext cx="202350" cy="202025"/>
            </a:xfrm>
            <a:custGeom>
              <a:avLst/>
              <a:gdLst/>
              <a:ahLst/>
              <a:cxnLst/>
              <a:rect l="l" t="t" r="r" b="b"/>
              <a:pathLst>
                <a:path w="8094" h="8081" extrusionOk="0">
                  <a:moveTo>
                    <a:pt x="4027" y="0"/>
                  </a:moveTo>
                  <a:cubicBezTo>
                    <a:pt x="1800" y="14"/>
                    <a:pt x="0" y="1840"/>
                    <a:pt x="13" y="4068"/>
                  </a:cubicBezTo>
                  <a:cubicBezTo>
                    <a:pt x="27" y="6285"/>
                    <a:pt x="1826" y="8081"/>
                    <a:pt x="4041" y="8081"/>
                  </a:cubicBezTo>
                  <a:cubicBezTo>
                    <a:pt x="4050" y="8081"/>
                    <a:pt x="4058" y="8081"/>
                    <a:pt x="4067" y="8081"/>
                  </a:cubicBezTo>
                  <a:cubicBezTo>
                    <a:pt x="6294" y="8068"/>
                    <a:pt x="8093" y="6254"/>
                    <a:pt x="8081" y="4027"/>
                  </a:cubicBezTo>
                  <a:cubicBezTo>
                    <a:pt x="8067" y="1787"/>
                    <a:pt x="6253" y="0"/>
                    <a:pt x="4027" y="0"/>
                  </a:cubicBezTo>
                  <a:close/>
                </a:path>
              </a:pathLst>
            </a:custGeom>
            <a:solidFill>
              <a:srgbClr val="FFCA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7;p40">
              <a:extLst>
                <a:ext uri="{FF2B5EF4-FFF2-40B4-BE49-F238E27FC236}">
                  <a16:creationId xmlns:a16="http://schemas.microsoft.com/office/drawing/2014/main" id="{1DCB9177-CD84-2ECA-803B-CD58258233C4}"/>
                </a:ext>
              </a:extLst>
            </p:cNvPr>
            <p:cNvSpPr/>
            <p:nvPr/>
          </p:nvSpPr>
          <p:spPr>
            <a:xfrm>
              <a:off x="3634925" y="3514750"/>
              <a:ext cx="114025" cy="119025"/>
            </a:xfrm>
            <a:custGeom>
              <a:avLst/>
              <a:gdLst/>
              <a:ahLst/>
              <a:cxnLst/>
              <a:rect l="l" t="t" r="r" b="b"/>
              <a:pathLst>
                <a:path w="4561" h="4761" extrusionOk="0">
                  <a:moveTo>
                    <a:pt x="0" y="1"/>
                  </a:moveTo>
                  <a:lnTo>
                    <a:pt x="14" y="2427"/>
                  </a:lnTo>
                  <a:cubicBezTo>
                    <a:pt x="14" y="3712"/>
                    <a:pt x="1185" y="4760"/>
                    <a:pt x="2626" y="4760"/>
                  </a:cubicBezTo>
                  <a:cubicBezTo>
                    <a:pt x="2635" y="4760"/>
                    <a:pt x="2645" y="4760"/>
                    <a:pt x="2654" y="4760"/>
                  </a:cubicBezTo>
                  <a:cubicBezTo>
                    <a:pt x="3707" y="4760"/>
                    <a:pt x="4560" y="3987"/>
                    <a:pt x="4560" y="3041"/>
                  </a:cubicBezTo>
                  <a:lnTo>
                    <a:pt x="4547" y="56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08;p40">
              <a:extLst>
                <a:ext uri="{FF2B5EF4-FFF2-40B4-BE49-F238E27FC236}">
                  <a16:creationId xmlns:a16="http://schemas.microsoft.com/office/drawing/2014/main" id="{1427B99E-0EFA-2344-FB10-1906A690FCF4}"/>
                </a:ext>
              </a:extLst>
            </p:cNvPr>
            <p:cNvSpPr/>
            <p:nvPr/>
          </p:nvSpPr>
          <p:spPr>
            <a:xfrm>
              <a:off x="3613575" y="3526400"/>
              <a:ext cx="36025" cy="49050"/>
            </a:xfrm>
            <a:custGeom>
              <a:avLst/>
              <a:gdLst/>
              <a:ahLst/>
              <a:cxnLst/>
              <a:rect l="l" t="t" r="r" b="b"/>
              <a:pathLst>
                <a:path w="1441" h="1962" extrusionOk="0">
                  <a:moveTo>
                    <a:pt x="1001" y="1"/>
                  </a:moveTo>
                  <a:lnTo>
                    <a:pt x="121" y="1308"/>
                  </a:lnTo>
                  <a:cubicBezTo>
                    <a:pt x="1" y="1521"/>
                    <a:pt x="161" y="1775"/>
                    <a:pt x="427" y="1775"/>
                  </a:cubicBezTo>
                  <a:lnTo>
                    <a:pt x="1441" y="1961"/>
                  </a:lnTo>
                  <a:lnTo>
                    <a:pt x="10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9;p40">
              <a:extLst>
                <a:ext uri="{FF2B5EF4-FFF2-40B4-BE49-F238E27FC236}">
                  <a16:creationId xmlns:a16="http://schemas.microsoft.com/office/drawing/2014/main" id="{8B24434C-3D65-3973-1BC1-E3493428A6BE}"/>
                </a:ext>
              </a:extLst>
            </p:cNvPr>
            <p:cNvSpPr/>
            <p:nvPr/>
          </p:nvSpPr>
          <p:spPr>
            <a:xfrm>
              <a:off x="3634600" y="3413075"/>
              <a:ext cx="202350" cy="202025"/>
            </a:xfrm>
            <a:custGeom>
              <a:avLst/>
              <a:gdLst/>
              <a:ahLst/>
              <a:cxnLst/>
              <a:rect l="l" t="t" r="r" b="b"/>
              <a:pathLst>
                <a:path w="8094" h="8081" extrusionOk="0">
                  <a:moveTo>
                    <a:pt x="4027" y="0"/>
                  </a:moveTo>
                  <a:cubicBezTo>
                    <a:pt x="1800" y="14"/>
                    <a:pt x="0" y="1840"/>
                    <a:pt x="13" y="4068"/>
                  </a:cubicBezTo>
                  <a:cubicBezTo>
                    <a:pt x="27" y="6285"/>
                    <a:pt x="1826" y="8081"/>
                    <a:pt x="4041" y="8081"/>
                  </a:cubicBezTo>
                  <a:cubicBezTo>
                    <a:pt x="4050" y="8081"/>
                    <a:pt x="4058" y="8081"/>
                    <a:pt x="4067" y="8081"/>
                  </a:cubicBezTo>
                  <a:cubicBezTo>
                    <a:pt x="6294" y="8068"/>
                    <a:pt x="8093" y="6254"/>
                    <a:pt x="8081" y="4027"/>
                  </a:cubicBezTo>
                  <a:cubicBezTo>
                    <a:pt x="8067" y="1787"/>
                    <a:pt x="6253"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10;p40">
              <a:extLst>
                <a:ext uri="{FF2B5EF4-FFF2-40B4-BE49-F238E27FC236}">
                  <a16:creationId xmlns:a16="http://schemas.microsoft.com/office/drawing/2014/main" id="{CFF66FB1-1F45-CAA2-52D4-8E00F556A6F3}"/>
                </a:ext>
              </a:extLst>
            </p:cNvPr>
            <p:cNvSpPr/>
            <p:nvPr/>
          </p:nvSpPr>
          <p:spPr>
            <a:xfrm>
              <a:off x="3720250" y="3530075"/>
              <a:ext cx="55700" cy="55375"/>
            </a:xfrm>
            <a:custGeom>
              <a:avLst/>
              <a:gdLst/>
              <a:ahLst/>
              <a:cxnLst/>
              <a:rect l="l" t="t" r="r" b="b"/>
              <a:pathLst>
                <a:path w="2228" h="2215" extrusionOk="0">
                  <a:moveTo>
                    <a:pt x="1108" y="1"/>
                  </a:moveTo>
                  <a:cubicBezTo>
                    <a:pt x="494" y="1"/>
                    <a:pt x="1" y="494"/>
                    <a:pt x="14" y="1107"/>
                  </a:cubicBezTo>
                  <a:cubicBezTo>
                    <a:pt x="14" y="1721"/>
                    <a:pt x="507" y="2214"/>
                    <a:pt x="1121" y="2214"/>
                  </a:cubicBezTo>
                  <a:cubicBezTo>
                    <a:pt x="1734" y="2214"/>
                    <a:pt x="2228" y="1708"/>
                    <a:pt x="2228" y="1094"/>
                  </a:cubicBezTo>
                  <a:cubicBezTo>
                    <a:pt x="2228" y="494"/>
                    <a:pt x="1721" y="1"/>
                    <a:pt x="1108"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1;p40">
              <a:extLst>
                <a:ext uri="{FF2B5EF4-FFF2-40B4-BE49-F238E27FC236}">
                  <a16:creationId xmlns:a16="http://schemas.microsoft.com/office/drawing/2014/main" id="{1F6A84D2-6C2F-1CA2-1740-6E558F400506}"/>
                </a:ext>
              </a:extLst>
            </p:cNvPr>
            <p:cNvSpPr/>
            <p:nvPr/>
          </p:nvSpPr>
          <p:spPr>
            <a:xfrm>
              <a:off x="3661925" y="3383075"/>
              <a:ext cx="210025" cy="228700"/>
            </a:xfrm>
            <a:custGeom>
              <a:avLst/>
              <a:gdLst/>
              <a:ahLst/>
              <a:cxnLst/>
              <a:rect l="l" t="t" r="r" b="b"/>
              <a:pathLst>
                <a:path w="8401" h="9148" extrusionOk="0">
                  <a:moveTo>
                    <a:pt x="4024" y="0"/>
                  </a:moveTo>
                  <a:cubicBezTo>
                    <a:pt x="4017" y="0"/>
                    <a:pt x="4009" y="0"/>
                    <a:pt x="4001" y="0"/>
                  </a:cubicBezTo>
                  <a:cubicBezTo>
                    <a:pt x="1587" y="14"/>
                    <a:pt x="1" y="747"/>
                    <a:pt x="13" y="3161"/>
                  </a:cubicBezTo>
                  <a:cubicBezTo>
                    <a:pt x="27" y="5569"/>
                    <a:pt x="2365" y="9147"/>
                    <a:pt x="4773" y="9147"/>
                  </a:cubicBezTo>
                  <a:cubicBezTo>
                    <a:pt x="4778" y="9147"/>
                    <a:pt x="4782" y="9147"/>
                    <a:pt x="4787" y="9147"/>
                  </a:cubicBezTo>
                  <a:cubicBezTo>
                    <a:pt x="7201" y="9134"/>
                    <a:pt x="8401" y="6761"/>
                    <a:pt x="8387" y="4347"/>
                  </a:cubicBezTo>
                  <a:cubicBezTo>
                    <a:pt x="8374" y="1942"/>
                    <a:pt x="6426" y="0"/>
                    <a:pt x="4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2;p40">
              <a:extLst>
                <a:ext uri="{FF2B5EF4-FFF2-40B4-BE49-F238E27FC236}">
                  <a16:creationId xmlns:a16="http://schemas.microsoft.com/office/drawing/2014/main" id="{69D386EC-99A9-8671-C9B8-7765FBB0DBCB}"/>
                </a:ext>
              </a:extLst>
            </p:cNvPr>
            <p:cNvSpPr/>
            <p:nvPr/>
          </p:nvSpPr>
          <p:spPr>
            <a:xfrm>
              <a:off x="3701275" y="3620400"/>
              <a:ext cx="45675" cy="53050"/>
            </a:xfrm>
            <a:custGeom>
              <a:avLst/>
              <a:gdLst/>
              <a:ahLst/>
              <a:cxnLst/>
              <a:rect l="l" t="t" r="r" b="b"/>
              <a:pathLst>
                <a:path w="1827" h="2122" extrusionOk="0">
                  <a:moveTo>
                    <a:pt x="1826" y="1"/>
                  </a:moveTo>
                  <a:cubicBezTo>
                    <a:pt x="1211" y="484"/>
                    <a:pt x="461" y="539"/>
                    <a:pt x="148" y="539"/>
                  </a:cubicBezTo>
                  <a:cubicBezTo>
                    <a:pt x="55" y="539"/>
                    <a:pt x="0" y="534"/>
                    <a:pt x="0" y="534"/>
                  </a:cubicBezTo>
                  <a:lnTo>
                    <a:pt x="0" y="534"/>
                  </a:lnTo>
                  <a:lnTo>
                    <a:pt x="107" y="2122"/>
                  </a:lnTo>
                  <a:lnTo>
                    <a:pt x="18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3;p40">
              <a:extLst>
                <a:ext uri="{FF2B5EF4-FFF2-40B4-BE49-F238E27FC236}">
                  <a16:creationId xmlns:a16="http://schemas.microsoft.com/office/drawing/2014/main" id="{1708E064-C75D-1556-419C-40BB7422F181}"/>
                </a:ext>
              </a:extLst>
            </p:cNvPr>
            <p:cNvSpPr/>
            <p:nvPr/>
          </p:nvSpPr>
          <p:spPr>
            <a:xfrm>
              <a:off x="3642600" y="3693750"/>
              <a:ext cx="219675" cy="101650"/>
            </a:xfrm>
            <a:custGeom>
              <a:avLst/>
              <a:gdLst/>
              <a:ahLst/>
              <a:cxnLst/>
              <a:rect l="l" t="t" r="r" b="b"/>
              <a:pathLst>
                <a:path w="8787" h="4066" extrusionOk="0">
                  <a:moveTo>
                    <a:pt x="8787" y="0"/>
                  </a:moveTo>
                  <a:cubicBezTo>
                    <a:pt x="8786" y="0"/>
                    <a:pt x="1120" y="94"/>
                    <a:pt x="934" y="160"/>
                  </a:cubicBezTo>
                  <a:cubicBezTo>
                    <a:pt x="934" y="160"/>
                    <a:pt x="0" y="3801"/>
                    <a:pt x="3773" y="4054"/>
                  </a:cubicBezTo>
                  <a:cubicBezTo>
                    <a:pt x="3889" y="4062"/>
                    <a:pt x="4003" y="4066"/>
                    <a:pt x="4114" y="4066"/>
                  </a:cubicBezTo>
                  <a:cubicBezTo>
                    <a:pt x="7721" y="4066"/>
                    <a:pt x="8787" y="0"/>
                    <a:pt x="8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4;p40">
              <a:extLst>
                <a:ext uri="{FF2B5EF4-FFF2-40B4-BE49-F238E27FC236}">
                  <a16:creationId xmlns:a16="http://schemas.microsoft.com/office/drawing/2014/main" id="{18D77F0B-28E2-089B-062C-B39ED9A9CB72}"/>
                </a:ext>
              </a:extLst>
            </p:cNvPr>
            <p:cNvSpPr/>
            <p:nvPr/>
          </p:nvSpPr>
          <p:spPr>
            <a:xfrm>
              <a:off x="3048225" y="3689200"/>
              <a:ext cx="599725" cy="129900"/>
            </a:xfrm>
            <a:custGeom>
              <a:avLst/>
              <a:gdLst/>
              <a:ahLst/>
              <a:cxnLst/>
              <a:rect l="l" t="t" r="r" b="b"/>
              <a:pathLst>
                <a:path w="23989" h="5196" extrusionOk="0">
                  <a:moveTo>
                    <a:pt x="20895" y="0"/>
                  </a:moveTo>
                  <a:cubicBezTo>
                    <a:pt x="20018" y="0"/>
                    <a:pt x="18984" y="103"/>
                    <a:pt x="17855" y="410"/>
                  </a:cubicBezTo>
                  <a:lnTo>
                    <a:pt x="0" y="582"/>
                  </a:lnTo>
                  <a:lnTo>
                    <a:pt x="734" y="2010"/>
                  </a:lnTo>
                  <a:lnTo>
                    <a:pt x="10614" y="3329"/>
                  </a:lnTo>
                  <a:cubicBezTo>
                    <a:pt x="10868" y="3370"/>
                    <a:pt x="11121" y="3383"/>
                    <a:pt x="11375" y="3396"/>
                  </a:cubicBezTo>
                  <a:lnTo>
                    <a:pt x="21095" y="3916"/>
                  </a:lnTo>
                  <a:lnTo>
                    <a:pt x="22069" y="5196"/>
                  </a:lnTo>
                  <a:cubicBezTo>
                    <a:pt x="22069" y="5196"/>
                    <a:pt x="23989" y="2596"/>
                    <a:pt x="23775" y="410"/>
                  </a:cubicBezTo>
                  <a:cubicBezTo>
                    <a:pt x="23775" y="410"/>
                    <a:pt x="22649" y="0"/>
                    <a:pt x="208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5;p40">
              <a:extLst>
                <a:ext uri="{FF2B5EF4-FFF2-40B4-BE49-F238E27FC236}">
                  <a16:creationId xmlns:a16="http://schemas.microsoft.com/office/drawing/2014/main" id="{E8ED8633-00C6-E654-8388-EA8318C7B688}"/>
                </a:ext>
              </a:extLst>
            </p:cNvPr>
            <p:cNvSpPr/>
            <p:nvPr/>
          </p:nvSpPr>
          <p:spPr>
            <a:xfrm>
              <a:off x="2870875" y="3703750"/>
              <a:ext cx="195725" cy="41400"/>
            </a:xfrm>
            <a:custGeom>
              <a:avLst/>
              <a:gdLst/>
              <a:ahLst/>
              <a:cxnLst/>
              <a:rect l="l" t="t" r="r" b="b"/>
              <a:pathLst>
                <a:path w="7829" h="1656" extrusionOk="0">
                  <a:moveTo>
                    <a:pt x="1" y="0"/>
                  </a:moveTo>
                  <a:lnTo>
                    <a:pt x="1" y="201"/>
                  </a:lnTo>
                  <a:cubicBezTo>
                    <a:pt x="1" y="507"/>
                    <a:pt x="228" y="761"/>
                    <a:pt x="534" y="774"/>
                  </a:cubicBezTo>
                  <a:lnTo>
                    <a:pt x="3108" y="934"/>
                  </a:lnTo>
                  <a:cubicBezTo>
                    <a:pt x="3108" y="934"/>
                    <a:pt x="3441" y="1656"/>
                    <a:pt x="5502" y="1656"/>
                  </a:cubicBezTo>
                  <a:cubicBezTo>
                    <a:pt x="6114" y="1656"/>
                    <a:pt x="6877" y="1592"/>
                    <a:pt x="7828" y="1428"/>
                  </a:cubicBezTo>
                  <a:lnTo>
                    <a:pt x="70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6;p40">
              <a:extLst>
                <a:ext uri="{FF2B5EF4-FFF2-40B4-BE49-F238E27FC236}">
                  <a16:creationId xmlns:a16="http://schemas.microsoft.com/office/drawing/2014/main" id="{22B3B124-7BBB-E7A3-49BE-3E074CE54A30}"/>
                </a:ext>
              </a:extLst>
            </p:cNvPr>
            <p:cNvSpPr/>
            <p:nvPr/>
          </p:nvSpPr>
          <p:spPr>
            <a:xfrm>
              <a:off x="3879600" y="3683800"/>
              <a:ext cx="648700" cy="150325"/>
            </a:xfrm>
            <a:custGeom>
              <a:avLst/>
              <a:gdLst/>
              <a:ahLst/>
              <a:cxnLst/>
              <a:rect l="l" t="t" r="r" b="b"/>
              <a:pathLst>
                <a:path w="25948" h="6013" extrusionOk="0">
                  <a:moveTo>
                    <a:pt x="2462" y="0"/>
                  </a:moveTo>
                  <a:cubicBezTo>
                    <a:pt x="704" y="0"/>
                    <a:pt x="201" y="652"/>
                    <a:pt x="201" y="652"/>
                  </a:cubicBezTo>
                  <a:cubicBezTo>
                    <a:pt x="0" y="2839"/>
                    <a:pt x="187" y="6012"/>
                    <a:pt x="187" y="6012"/>
                  </a:cubicBezTo>
                  <a:lnTo>
                    <a:pt x="2894" y="4159"/>
                  </a:lnTo>
                  <a:lnTo>
                    <a:pt x="12601" y="3639"/>
                  </a:lnTo>
                  <a:cubicBezTo>
                    <a:pt x="12854" y="3625"/>
                    <a:pt x="13121" y="3612"/>
                    <a:pt x="13375" y="3572"/>
                  </a:cubicBezTo>
                  <a:lnTo>
                    <a:pt x="25201" y="2252"/>
                  </a:lnTo>
                  <a:lnTo>
                    <a:pt x="25948" y="825"/>
                  </a:lnTo>
                  <a:lnTo>
                    <a:pt x="6134" y="652"/>
                  </a:lnTo>
                  <a:cubicBezTo>
                    <a:pt x="4534" y="163"/>
                    <a:pt x="3341" y="0"/>
                    <a:pt x="2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7;p40">
              <a:extLst>
                <a:ext uri="{FF2B5EF4-FFF2-40B4-BE49-F238E27FC236}">
                  <a16:creationId xmlns:a16="http://schemas.microsoft.com/office/drawing/2014/main" id="{ACB79997-E2C9-589B-F5D2-EB186BCC78FF}"/>
                </a:ext>
              </a:extLst>
            </p:cNvPr>
            <p:cNvSpPr/>
            <p:nvPr/>
          </p:nvSpPr>
          <p:spPr>
            <a:xfrm>
              <a:off x="4509625" y="3704425"/>
              <a:ext cx="196025" cy="41400"/>
            </a:xfrm>
            <a:custGeom>
              <a:avLst/>
              <a:gdLst/>
              <a:ahLst/>
              <a:cxnLst/>
              <a:rect l="l" t="t" r="r" b="b"/>
              <a:pathLst>
                <a:path w="7841" h="1656" extrusionOk="0">
                  <a:moveTo>
                    <a:pt x="747" y="0"/>
                  </a:moveTo>
                  <a:lnTo>
                    <a:pt x="0" y="1427"/>
                  </a:lnTo>
                  <a:cubicBezTo>
                    <a:pt x="955" y="1592"/>
                    <a:pt x="1721" y="1656"/>
                    <a:pt x="2334" y="1656"/>
                  </a:cubicBezTo>
                  <a:cubicBezTo>
                    <a:pt x="4401" y="1656"/>
                    <a:pt x="4734" y="933"/>
                    <a:pt x="4734" y="933"/>
                  </a:cubicBezTo>
                  <a:lnTo>
                    <a:pt x="7307" y="773"/>
                  </a:lnTo>
                  <a:cubicBezTo>
                    <a:pt x="7600" y="761"/>
                    <a:pt x="7840" y="507"/>
                    <a:pt x="7840" y="201"/>
                  </a:cubicBezTo>
                  <a:lnTo>
                    <a:pt x="78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18;p40">
              <a:extLst>
                <a:ext uri="{FF2B5EF4-FFF2-40B4-BE49-F238E27FC236}">
                  <a16:creationId xmlns:a16="http://schemas.microsoft.com/office/drawing/2014/main" id="{C0EDBD83-399C-2A41-2233-89C97C78A1F3}"/>
                </a:ext>
              </a:extLst>
            </p:cNvPr>
            <p:cNvSpPr/>
            <p:nvPr/>
          </p:nvSpPr>
          <p:spPr>
            <a:xfrm>
              <a:off x="3844925" y="3699975"/>
              <a:ext cx="140050" cy="143775"/>
            </a:xfrm>
            <a:custGeom>
              <a:avLst/>
              <a:gdLst/>
              <a:ahLst/>
              <a:cxnLst/>
              <a:rect l="l" t="t" r="r" b="b"/>
              <a:pathLst>
                <a:path w="5602" h="5751" extrusionOk="0">
                  <a:moveTo>
                    <a:pt x="1802" y="0"/>
                  </a:moveTo>
                  <a:cubicBezTo>
                    <a:pt x="1668" y="0"/>
                    <a:pt x="1588" y="5"/>
                    <a:pt x="1588" y="5"/>
                  </a:cubicBezTo>
                  <a:cubicBezTo>
                    <a:pt x="1588" y="5"/>
                    <a:pt x="0" y="3192"/>
                    <a:pt x="1174" y="5605"/>
                  </a:cubicBezTo>
                  <a:cubicBezTo>
                    <a:pt x="1228" y="5707"/>
                    <a:pt x="1338" y="5750"/>
                    <a:pt x="1457" y="5750"/>
                  </a:cubicBezTo>
                  <a:cubicBezTo>
                    <a:pt x="1572" y="5750"/>
                    <a:pt x="1696" y="5710"/>
                    <a:pt x="1787" y="5645"/>
                  </a:cubicBezTo>
                  <a:cubicBezTo>
                    <a:pt x="2454" y="5152"/>
                    <a:pt x="4014" y="3925"/>
                    <a:pt x="4441" y="2925"/>
                  </a:cubicBezTo>
                  <a:cubicBezTo>
                    <a:pt x="5602" y="189"/>
                    <a:pt x="2641" y="0"/>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19;p40">
              <a:extLst>
                <a:ext uri="{FF2B5EF4-FFF2-40B4-BE49-F238E27FC236}">
                  <a16:creationId xmlns:a16="http://schemas.microsoft.com/office/drawing/2014/main" id="{6B14D112-A681-1F77-F49B-57E5F67427FB}"/>
                </a:ext>
              </a:extLst>
            </p:cNvPr>
            <p:cNvSpPr/>
            <p:nvPr/>
          </p:nvSpPr>
          <p:spPr>
            <a:xfrm>
              <a:off x="3483575" y="4150100"/>
              <a:ext cx="543375" cy="241375"/>
            </a:xfrm>
            <a:custGeom>
              <a:avLst/>
              <a:gdLst/>
              <a:ahLst/>
              <a:cxnLst/>
              <a:rect l="l" t="t" r="r" b="b"/>
              <a:pathLst>
                <a:path w="21735" h="9655" extrusionOk="0">
                  <a:moveTo>
                    <a:pt x="5215" y="1"/>
                  </a:moveTo>
                  <a:lnTo>
                    <a:pt x="4868" y="1720"/>
                  </a:lnTo>
                  <a:lnTo>
                    <a:pt x="0" y="1720"/>
                  </a:lnTo>
                  <a:cubicBezTo>
                    <a:pt x="2721" y="3134"/>
                    <a:pt x="3814" y="8588"/>
                    <a:pt x="3814" y="8588"/>
                  </a:cubicBezTo>
                  <a:lnTo>
                    <a:pt x="10815" y="7788"/>
                  </a:lnTo>
                  <a:lnTo>
                    <a:pt x="15695" y="9655"/>
                  </a:lnTo>
                  <a:lnTo>
                    <a:pt x="21735" y="5507"/>
                  </a:lnTo>
                  <a:lnTo>
                    <a:pt x="15201" y="294"/>
                  </a:lnTo>
                  <a:lnTo>
                    <a:pt x="52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0;p40">
              <a:extLst>
                <a:ext uri="{FF2B5EF4-FFF2-40B4-BE49-F238E27FC236}">
                  <a16:creationId xmlns:a16="http://schemas.microsoft.com/office/drawing/2014/main" id="{C2E0086F-58E4-771C-80E2-CC96138546BA}"/>
                </a:ext>
              </a:extLst>
            </p:cNvPr>
            <p:cNvSpPr/>
            <p:nvPr/>
          </p:nvSpPr>
          <p:spPr>
            <a:xfrm>
              <a:off x="3074225" y="4728800"/>
              <a:ext cx="216375" cy="91675"/>
            </a:xfrm>
            <a:custGeom>
              <a:avLst/>
              <a:gdLst/>
              <a:ahLst/>
              <a:cxnLst/>
              <a:rect l="l" t="t" r="r" b="b"/>
              <a:pathLst>
                <a:path w="8655" h="3667" extrusionOk="0">
                  <a:moveTo>
                    <a:pt x="5947" y="0"/>
                  </a:moveTo>
                  <a:lnTo>
                    <a:pt x="2987" y="2173"/>
                  </a:lnTo>
                  <a:lnTo>
                    <a:pt x="414" y="2667"/>
                  </a:lnTo>
                  <a:cubicBezTo>
                    <a:pt x="174" y="2707"/>
                    <a:pt x="1" y="2920"/>
                    <a:pt x="1" y="3160"/>
                  </a:cubicBezTo>
                  <a:cubicBezTo>
                    <a:pt x="1" y="3441"/>
                    <a:pt x="228" y="3667"/>
                    <a:pt x="507" y="3667"/>
                  </a:cubicBezTo>
                  <a:lnTo>
                    <a:pt x="7695" y="3667"/>
                  </a:lnTo>
                  <a:cubicBezTo>
                    <a:pt x="8228" y="3667"/>
                    <a:pt x="8655" y="3213"/>
                    <a:pt x="8628" y="2680"/>
                  </a:cubicBezTo>
                  <a:lnTo>
                    <a:pt x="8508" y="440"/>
                  </a:lnTo>
                  <a:lnTo>
                    <a:pt x="59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1;p40">
              <a:extLst>
                <a:ext uri="{FF2B5EF4-FFF2-40B4-BE49-F238E27FC236}">
                  <a16:creationId xmlns:a16="http://schemas.microsoft.com/office/drawing/2014/main" id="{6CFEA813-7DA0-6340-6EDA-E66519CBDFF9}"/>
                </a:ext>
              </a:extLst>
            </p:cNvPr>
            <p:cNvSpPr/>
            <p:nvPr/>
          </p:nvSpPr>
          <p:spPr>
            <a:xfrm>
              <a:off x="4538950" y="4716125"/>
              <a:ext cx="155050" cy="104350"/>
            </a:xfrm>
            <a:custGeom>
              <a:avLst/>
              <a:gdLst/>
              <a:ahLst/>
              <a:cxnLst/>
              <a:rect l="l" t="t" r="r" b="b"/>
              <a:pathLst>
                <a:path w="6202" h="4174" extrusionOk="0">
                  <a:moveTo>
                    <a:pt x="1694" y="1"/>
                  </a:moveTo>
                  <a:lnTo>
                    <a:pt x="0" y="947"/>
                  </a:lnTo>
                  <a:lnTo>
                    <a:pt x="0" y="3907"/>
                  </a:lnTo>
                  <a:cubicBezTo>
                    <a:pt x="0" y="4054"/>
                    <a:pt x="121" y="4174"/>
                    <a:pt x="267" y="4174"/>
                  </a:cubicBezTo>
                  <a:lnTo>
                    <a:pt x="5855" y="4174"/>
                  </a:lnTo>
                  <a:cubicBezTo>
                    <a:pt x="6068" y="4174"/>
                    <a:pt x="6201" y="3921"/>
                    <a:pt x="6068" y="3747"/>
                  </a:cubicBezTo>
                  <a:cubicBezTo>
                    <a:pt x="5481" y="2961"/>
                    <a:pt x="3188" y="128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871734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5"/>
          <p:cNvSpPr txBox="1">
            <a:spLocks noGrp="1"/>
          </p:cNvSpPr>
          <p:nvPr>
            <p:ph type="title"/>
          </p:nvPr>
        </p:nvSpPr>
        <p:spPr>
          <a:xfrm>
            <a:off x="720000" y="383882"/>
            <a:ext cx="7704000" cy="572700"/>
          </a:xfrm>
          <a:prstGeom prst="rect">
            <a:avLst/>
          </a:prstGeom>
        </p:spPr>
        <p:txBody>
          <a:bodyPr spcFirstLastPara="1" wrap="square" lIns="91425" tIns="91425" rIns="91425" bIns="91425" anchor="t" anchorCtr="0">
            <a:noAutofit/>
          </a:bodyPr>
          <a:lstStyle/>
          <a:p>
            <a:r>
              <a:rPr lang="ru-RU"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Анатомическая особенность</a:t>
            </a:r>
            <a: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a:t>
            </a:r>
            <a:b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br>
            <a:r>
              <a:rPr lang="en-US"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b="1" i="0" dirty="0">
                <a:solidFill>
                  <a:schemeClr val="tx2"/>
                </a:solidFill>
                <a:effectLst/>
                <a:latin typeface="Roboto Condensed" panose="02000000000000000000" pitchFamily="2" charset="0"/>
                <a:ea typeface="Roboto Condensed" panose="02000000000000000000" pitchFamily="2" charset="0"/>
                <a:cs typeface="Roboto Condensed" panose="02000000000000000000" pitchFamily="2" charset="0"/>
              </a:rPr>
              <a:t>Прямая мышца живота</a:t>
            </a:r>
            <a:br>
              <a:rPr lang="ru-RU" b="1" i="0" dirty="0">
                <a:solidFill>
                  <a:srgbClr val="000000"/>
                </a:solidFill>
                <a:effectLst/>
                <a:latin typeface="-apple-system"/>
              </a:rPr>
            </a:br>
            <a:br>
              <a:rPr lang="en-US" b="1" dirty="0">
                <a:solidFill>
                  <a:schemeClr val="tx2"/>
                </a:solidFill>
              </a:rPr>
            </a:br>
            <a:endParaRPr dirty="0"/>
          </a:p>
        </p:txBody>
      </p:sp>
      <p:sp>
        <p:nvSpPr>
          <p:cNvPr id="1126" name="Google Shape;1126;p45"/>
          <p:cNvSpPr txBox="1">
            <a:spLocks noGrp="1"/>
          </p:cNvSpPr>
          <p:nvPr>
            <p:ph type="subTitle" idx="1"/>
          </p:nvPr>
        </p:nvSpPr>
        <p:spPr>
          <a:xfrm>
            <a:off x="186891" y="1576912"/>
            <a:ext cx="4289502" cy="272745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ru-RU" b="1" i="0" dirty="0">
                <a:effectLst/>
                <a:latin typeface="Roboto Condensed" panose="02000000000000000000" pitchFamily="2" charset="0"/>
                <a:ea typeface="Roboto Condensed" panose="02000000000000000000" pitchFamily="2" charset="0"/>
                <a:cs typeface="Roboto Condensed" panose="02000000000000000000" pitchFamily="2" charset="0"/>
              </a:rPr>
              <a:t>Это длинная мышца, которая относится к передней стенке брюшной полости. Она начинается возле лобкового гребня и тянется к верху живота, прикрепляясь там к ребрам и грудине. Мышечные волокна прерываются 3-4 поперечными сухожильными перемычками, что способствует формированию «кубиков» пресса на животе.</a:t>
            </a:r>
            <a:br>
              <a:rPr lang="en-US" dirty="0">
                <a:solidFill>
                  <a:srgbClr val="000000"/>
                </a:solidFill>
                <a:latin typeface="-apple-system"/>
              </a:rPr>
            </a:br>
            <a:endParaRPr lang="ru-RU"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TextBox 2">
            <a:extLst>
              <a:ext uri="{FF2B5EF4-FFF2-40B4-BE49-F238E27FC236}">
                <a16:creationId xmlns:a16="http://schemas.microsoft.com/office/drawing/2014/main" id="{F76A8845-32BC-DA67-A87F-2D99CFE5CFCC}"/>
              </a:ext>
            </a:extLst>
          </p:cNvPr>
          <p:cNvSpPr txBox="1"/>
          <p:nvPr/>
        </p:nvSpPr>
        <p:spPr>
          <a:xfrm>
            <a:off x="186891" y="4106023"/>
            <a:ext cx="4572000" cy="738664"/>
          </a:xfrm>
          <a:prstGeom prst="rect">
            <a:avLst/>
          </a:prstGeom>
          <a:noFill/>
        </p:spPr>
        <p:txBody>
          <a:bodyPr wrap="square">
            <a:spAutoFit/>
          </a:bodyPr>
          <a:lstStyle/>
          <a:p>
            <a:pPr algn="ctr"/>
            <a:r>
              <a:rPr lang="ru-RU" b="1" i="0" dirty="0">
                <a:solidFill>
                  <a:schemeClr val="accent1"/>
                </a:solidFill>
                <a:effectLst/>
                <a:highlight>
                  <a:srgbClr val="FF0000"/>
                </a:highlight>
                <a:latin typeface="Roboto Condensed" panose="02000000000000000000" pitchFamily="2" charset="0"/>
                <a:ea typeface="Roboto Condensed" panose="02000000000000000000" pitchFamily="2" charset="0"/>
                <a:cs typeface="Roboto Condensed" panose="02000000000000000000" pitchFamily="2" charset="0"/>
              </a:rPr>
              <a:t>Функции:</a:t>
            </a:r>
          </a:p>
          <a:p>
            <a:pPr algn="ctr"/>
            <a:r>
              <a:rPr lang="ru-RU" b="1" i="0" dirty="0">
                <a:solidFill>
                  <a:schemeClr val="accent1"/>
                </a:solidFill>
                <a:effectLst/>
                <a:latin typeface="Roboto Condensed" panose="02000000000000000000" pitchFamily="2" charset="0"/>
                <a:ea typeface="Roboto Condensed" panose="02000000000000000000" pitchFamily="2" charset="0"/>
                <a:cs typeface="Roboto Condensed" panose="02000000000000000000" pitchFamily="2" charset="0"/>
              </a:rPr>
              <a:t>Сгибание туловища вперед и тяга ребер вниз, а также поднятие таза при фиксированной грудной клетке</a:t>
            </a:r>
            <a:r>
              <a:rPr lang="ru-RU" b="1" i="0" dirty="0">
                <a:solidFill>
                  <a:schemeClr val="accent1"/>
                </a:solidFill>
                <a:effectLst/>
                <a:latin typeface="-apple-system"/>
              </a:rPr>
              <a:t>.</a:t>
            </a:r>
          </a:p>
        </p:txBody>
      </p:sp>
      <p:pic>
        <p:nvPicPr>
          <p:cNvPr id="6" name="Рисунок 5" descr="Изображение выглядит как Вымышленный персонаж, Супергерой, мультфильм, сустав&#10;&#10;Автоматически созданное описание">
            <a:extLst>
              <a:ext uri="{FF2B5EF4-FFF2-40B4-BE49-F238E27FC236}">
                <a16:creationId xmlns:a16="http://schemas.microsoft.com/office/drawing/2014/main" id="{AA10F41E-2B05-06C7-E043-27583BBA3AD4}"/>
              </a:ext>
            </a:extLst>
          </p:cNvPr>
          <p:cNvPicPr>
            <a:picLocks noChangeAspect="1"/>
          </p:cNvPicPr>
          <p:nvPr/>
        </p:nvPicPr>
        <p:blipFill>
          <a:blip r:embed="rId3"/>
          <a:stretch>
            <a:fillRect/>
          </a:stretch>
        </p:blipFill>
        <p:spPr>
          <a:xfrm>
            <a:off x="4988312" y="1576912"/>
            <a:ext cx="3968797" cy="33370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4517554"/>
      </p:ext>
    </p:extLst>
  </p:cSld>
  <p:clrMapOvr>
    <a:masterClrMapping/>
  </p:clrMapOvr>
  <p:transition spd="med">
    <p:pull/>
  </p:transition>
</p:sld>
</file>

<file path=ppt/theme/theme1.xml><?xml version="1.0" encoding="utf-8"?>
<a:theme xmlns:a="http://schemas.openxmlformats.org/drawingml/2006/main" name="Physical Education Exercises by Slidesgo">
  <a:themeElements>
    <a:clrScheme name="Simple Light">
      <a:dk1>
        <a:srgbClr val="42279D"/>
      </a:dk1>
      <a:lt1>
        <a:srgbClr val="7146FF"/>
      </a:lt1>
      <a:dk2>
        <a:srgbClr val="FF5608"/>
      </a:dk2>
      <a:lt2>
        <a:srgbClr val="FFDA00"/>
      </a:lt2>
      <a:accent1>
        <a:srgbClr val="FFFFFF"/>
      </a:accent1>
      <a:accent2>
        <a:srgbClr val="030031"/>
      </a:accent2>
      <a:accent3>
        <a:srgbClr val="291F4D"/>
      </a:accent3>
      <a:accent4>
        <a:srgbClr val="D7CAFF"/>
      </a:accent4>
      <a:accent5>
        <a:srgbClr val="CA4406"/>
      </a:accent5>
      <a:accent6>
        <a:srgbClr val="E2C30B"/>
      </a:accent6>
      <a:hlink>
        <a:srgbClr val="42279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1870</Words>
  <Application>Microsoft Office PowerPoint</Application>
  <PresentationFormat>Экран (16:9)</PresentationFormat>
  <Paragraphs>174</Paragraphs>
  <Slides>45</Slides>
  <Notes>45</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45</vt:i4>
      </vt:variant>
    </vt:vector>
  </HeadingPairs>
  <TitlesOfParts>
    <vt:vector size="55" baseType="lpstr">
      <vt:lpstr>Roboto Condensed</vt:lpstr>
      <vt:lpstr>Lilita One</vt:lpstr>
      <vt:lpstr>Livvic</vt:lpstr>
      <vt:lpstr>Source Sans Pro</vt:lpstr>
      <vt:lpstr>-apple-system</vt:lpstr>
      <vt:lpstr>Bubblegum Sans</vt:lpstr>
      <vt:lpstr>Arial</vt:lpstr>
      <vt:lpstr>Roboto Condensed Light</vt:lpstr>
      <vt:lpstr>Libre Barcode 128 Text</vt:lpstr>
      <vt:lpstr>Physical Education Exercises by Slidesgo</vt:lpstr>
      <vt:lpstr>Упражнения на пресс      </vt:lpstr>
      <vt:lpstr>Содержание</vt:lpstr>
      <vt:lpstr>01 </vt:lpstr>
      <vt:lpstr>Введение</vt:lpstr>
      <vt:lpstr>Зачем качать пресс?</vt:lpstr>
      <vt:lpstr>02 </vt:lpstr>
      <vt:lpstr>Анатомическая особенность</vt:lpstr>
      <vt:lpstr>Анатомическая особенность</vt:lpstr>
      <vt:lpstr>Анатомическая особенность.  Прямая мышца живота  </vt:lpstr>
      <vt:lpstr>Анатомическая особенность. Косые мышцы живота </vt:lpstr>
      <vt:lpstr>Анатомическая особенность. Наружная косая мышца  </vt:lpstr>
      <vt:lpstr>Анатомическая особенность. Внутренняя косая мышца  </vt:lpstr>
      <vt:lpstr>03 </vt:lpstr>
      <vt:lpstr> </vt:lpstr>
      <vt:lpstr>04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Упражнения на пресс      </dc:title>
  <cp:lastModifiedBy>Алексей Константинович Ерохин</cp:lastModifiedBy>
  <cp:revision>3</cp:revision>
  <dcterms:modified xsi:type="dcterms:W3CDTF">2024-09-02T07:31:25Z</dcterms:modified>
</cp:coreProperties>
</file>